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59" r:id="rId6"/>
    <p:sldId id="260" r:id="rId7"/>
    <p:sldId id="273" r:id="rId8"/>
    <p:sldId id="274" r:id="rId9"/>
    <p:sldId id="261" r:id="rId10"/>
    <p:sldId id="267" r:id="rId11"/>
    <p:sldId id="263" r:id="rId12"/>
    <p:sldId id="264" r:id="rId13"/>
    <p:sldId id="265" r:id="rId14"/>
    <p:sldId id="266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4"/>
  </p:normalViewPr>
  <p:slideViewPr>
    <p:cSldViewPr snapToGrid="0">
      <p:cViewPr>
        <p:scale>
          <a:sx n="103" d="100"/>
          <a:sy n="103" d="100"/>
        </p:scale>
        <p:origin x="1000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BD9D11-B788-4A41-B79A-305CF76EF8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29C08A-D22B-4CE7-974E-702175093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to improve energy efficiency?</a:t>
          </a:r>
        </a:p>
      </dgm:t>
    </dgm:pt>
    <dgm:pt modelId="{9983FACD-9E7D-453B-AE22-BAC8A99CFC65}" type="parTrans" cxnId="{10A89560-722F-4A8F-94D9-CA19662F8BB5}">
      <dgm:prSet/>
      <dgm:spPr/>
      <dgm:t>
        <a:bodyPr/>
        <a:lstStyle/>
        <a:p>
          <a:endParaRPr lang="en-US"/>
        </a:p>
      </dgm:t>
    </dgm:pt>
    <dgm:pt modelId="{0C1F11A5-B7CD-4333-8536-A86F5B8796BA}" type="sibTrans" cxnId="{10A89560-722F-4A8F-94D9-CA19662F8BB5}">
      <dgm:prSet/>
      <dgm:spPr/>
      <dgm:t>
        <a:bodyPr/>
        <a:lstStyle/>
        <a:p>
          <a:endParaRPr lang="en-US"/>
        </a:p>
      </dgm:t>
    </dgm:pt>
    <dgm:pt modelId="{CF15883A-5261-4247-A4AD-AEF40520A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to reduce environmental impact? </a:t>
          </a:r>
        </a:p>
      </dgm:t>
    </dgm:pt>
    <dgm:pt modelId="{3FCB430B-1E20-4C0F-A613-E75B5F6786D4}" type="parTrans" cxnId="{949DF74E-6A26-40DB-98C8-999339E46E46}">
      <dgm:prSet/>
      <dgm:spPr/>
      <dgm:t>
        <a:bodyPr/>
        <a:lstStyle/>
        <a:p>
          <a:endParaRPr lang="en-US"/>
        </a:p>
      </dgm:t>
    </dgm:pt>
    <dgm:pt modelId="{B10EF443-C07E-4B8E-B54F-C5B9FC73C668}" type="sibTrans" cxnId="{949DF74E-6A26-40DB-98C8-999339E46E46}">
      <dgm:prSet/>
      <dgm:spPr/>
      <dgm:t>
        <a:bodyPr/>
        <a:lstStyle/>
        <a:p>
          <a:endParaRPr lang="en-US"/>
        </a:p>
      </dgm:t>
    </dgm:pt>
    <dgm:pt modelId="{7489AE04-8D64-4F75-B2E6-8C2C48E669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to improve electricity access between urban and rural areas?</a:t>
          </a:r>
        </a:p>
      </dgm:t>
    </dgm:pt>
    <dgm:pt modelId="{8F7C7498-4567-4DB7-8284-E9D4925AEA4F}" type="parTrans" cxnId="{BD4715A2-DB55-4DD4-B9D8-32E49AFC3D7A}">
      <dgm:prSet/>
      <dgm:spPr/>
      <dgm:t>
        <a:bodyPr/>
        <a:lstStyle/>
        <a:p>
          <a:endParaRPr lang="en-US"/>
        </a:p>
      </dgm:t>
    </dgm:pt>
    <dgm:pt modelId="{9B77A969-D0E5-407A-8A62-CD26FAB4F630}" type="sibTrans" cxnId="{BD4715A2-DB55-4DD4-B9D8-32E49AFC3D7A}">
      <dgm:prSet/>
      <dgm:spPr/>
      <dgm:t>
        <a:bodyPr/>
        <a:lstStyle/>
        <a:p>
          <a:endParaRPr lang="en-US"/>
        </a:p>
      </dgm:t>
    </dgm:pt>
    <dgm:pt modelId="{45C0CB72-E899-4BE3-8FD8-C289CB49A12C}" type="pres">
      <dgm:prSet presAssocID="{E9BD9D11-B788-4A41-B79A-305CF76EF86F}" presName="root" presStyleCnt="0">
        <dgm:presLayoutVars>
          <dgm:dir/>
          <dgm:resizeHandles val="exact"/>
        </dgm:presLayoutVars>
      </dgm:prSet>
      <dgm:spPr/>
    </dgm:pt>
    <dgm:pt modelId="{337E461E-89F4-4CCC-9623-A591375E9B13}" type="pres">
      <dgm:prSet presAssocID="{C329C08A-D22B-4CE7-974E-702175093EC5}" presName="compNode" presStyleCnt="0"/>
      <dgm:spPr/>
    </dgm:pt>
    <dgm:pt modelId="{D5EE51F3-66CA-4A75-B04E-6026C2EE3371}" type="pres">
      <dgm:prSet presAssocID="{C329C08A-D22B-4CE7-974E-702175093E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D697822-03E1-4A2E-B4BA-3F5CC024E43B}" type="pres">
      <dgm:prSet presAssocID="{C329C08A-D22B-4CE7-974E-702175093EC5}" presName="spaceRect" presStyleCnt="0"/>
      <dgm:spPr/>
    </dgm:pt>
    <dgm:pt modelId="{41A7F143-C943-450C-A362-DFDA4938C7D0}" type="pres">
      <dgm:prSet presAssocID="{C329C08A-D22B-4CE7-974E-702175093EC5}" presName="textRect" presStyleLbl="revTx" presStyleIdx="0" presStyleCnt="3">
        <dgm:presLayoutVars>
          <dgm:chMax val="1"/>
          <dgm:chPref val="1"/>
        </dgm:presLayoutVars>
      </dgm:prSet>
      <dgm:spPr/>
    </dgm:pt>
    <dgm:pt modelId="{B288CD46-3345-4BA0-9EC3-F1166929DD65}" type="pres">
      <dgm:prSet presAssocID="{0C1F11A5-B7CD-4333-8536-A86F5B8796BA}" presName="sibTrans" presStyleCnt="0"/>
      <dgm:spPr/>
    </dgm:pt>
    <dgm:pt modelId="{089855A2-33E3-482C-AC06-8CBA707CFDF0}" type="pres">
      <dgm:prSet presAssocID="{CF15883A-5261-4247-A4AD-AEF40520A0DF}" presName="compNode" presStyleCnt="0"/>
      <dgm:spPr/>
    </dgm:pt>
    <dgm:pt modelId="{6FCA7D94-98F2-4D68-B060-A11D3F1A5AA7}" type="pres">
      <dgm:prSet presAssocID="{CF15883A-5261-4247-A4AD-AEF40520A0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0CF95FE2-36EF-4B24-A411-2F5FD5A65B23}" type="pres">
      <dgm:prSet presAssocID="{CF15883A-5261-4247-A4AD-AEF40520A0DF}" presName="spaceRect" presStyleCnt="0"/>
      <dgm:spPr/>
    </dgm:pt>
    <dgm:pt modelId="{2A82DF2E-4549-4034-BC44-170F84C26D08}" type="pres">
      <dgm:prSet presAssocID="{CF15883A-5261-4247-A4AD-AEF40520A0DF}" presName="textRect" presStyleLbl="revTx" presStyleIdx="1" presStyleCnt="3">
        <dgm:presLayoutVars>
          <dgm:chMax val="1"/>
          <dgm:chPref val="1"/>
        </dgm:presLayoutVars>
      </dgm:prSet>
      <dgm:spPr/>
    </dgm:pt>
    <dgm:pt modelId="{648D2836-5462-4685-A723-09418F724D52}" type="pres">
      <dgm:prSet presAssocID="{B10EF443-C07E-4B8E-B54F-C5B9FC73C668}" presName="sibTrans" presStyleCnt="0"/>
      <dgm:spPr/>
    </dgm:pt>
    <dgm:pt modelId="{1F7AC975-030E-408C-AE78-7F0BAFD237FB}" type="pres">
      <dgm:prSet presAssocID="{7489AE04-8D64-4F75-B2E6-8C2C48E66982}" presName="compNode" presStyleCnt="0"/>
      <dgm:spPr/>
    </dgm:pt>
    <dgm:pt modelId="{89A812E8-E6D3-461F-86C8-3543B3C96419}" type="pres">
      <dgm:prSet presAssocID="{7489AE04-8D64-4F75-B2E6-8C2C48E669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C61CD6F-54E2-4183-BC46-3C788D4C37AF}" type="pres">
      <dgm:prSet presAssocID="{7489AE04-8D64-4F75-B2E6-8C2C48E66982}" presName="spaceRect" presStyleCnt="0"/>
      <dgm:spPr/>
    </dgm:pt>
    <dgm:pt modelId="{69B4FA8F-A52A-4B6D-A478-89845351B944}" type="pres">
      <dgm:prSet presAssocID="{7489AE04-8D64-4F75-B2E6-8C2C48E6698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D30C13-D9EA-474C-A47D-F7604E9A0758}" type="presOf" srcId="{7489AE04-8D64-4F75-B2E6-8C2C48E66982}" destId="{69B4FA8F-A52A-4B6D-A478-89845351B944}" srcOrd="0" destOrd="0" presId="urn:microsoft.com/office/officeart/2018/2/layout/IconLabelList"/>
    <dgm:cxn modelId="{949DF74E-6A26-40DB-98C8-999339E46E46}" srcId="{E9BD9D11-B788-4A41-B79A-305CF76EF86F}" destId="{CF15883A-5261-4247-A4AD-AEF40520A0DF}" srcOrd="1" destOrd="0" parTransId="{3FCB430B-1E20-4C0F-A613-E75B5F6786D4}" sibTransId="{B10EF443-C07E-4B8E-B54F-C5B9FC73C668}"/>
    <dgm:cxn modelId="{10A89560-722F-4A8F-94D9-CA19662F8BB5}" srcId="{E9BD9D11-B788-4A41-B79A-305CF76EF86F}" destId="{C329C08A-D22B-4CE7-974E-702175093EC5}" srcOrd="0" destOrd="0" parTransId="{9983FACD-9E7D-453B-AE22-BAC8A99CFC65}" sibTransId="{0C1F11A5-B7CD-4333-8536-A86F5B8796BA}"/>
    <dgm:cxn modelId="{BD4715A2-DB55-4DD4-B9D8-32E49AFC3D7A}" srcId="{E9BD9D11-B788-4A41-B79A-305CF76EF86F}" destId="{7489AE04-8D64-4F75-B2E6-8C2C48E66982}" srcOrd="2" destOrd="0" parTransId="{8F7C7498-4567-4DB7-8284-E9D4925AEA4F}" sibTransId="{9B77A969-D0E5-407A-8A62-CD26FAB4F630}"/>
    <dgm:cxn modelId="{AF4F16D5-3455-40C0-A756-928BDF6A0FDF}" type="presOf" srcId="{CF15883A-5261-4247-A4AD-AEF40520A0DF}" destId="{2A82DF2E-4549-4034-BC44-170F84C26D08}" srcOrd="0" destOrd="0" presId="urn:microsoft.com/office/officeart/2018/2/layout/IconLabelList"/>
    <dgm:cxn modelId="{1D2268E4-88C1-4B33-91C1-4A450E57027A}" type="presOf" srcId="{C329C08A-D22B-4CE7-974E-702175093EC5}" destId="{41A7F143-C943-450C-A362-DFDA4938C7D0}" srcOrd="0" destOrd="0" presId="urn:microsoft.com/office/officeart/2018/2/layout/IconLabelList"/>
    <dgm:cxn modelId="{510E97FE-0344-4B4B-B6DD-080644384EE1}" type="presOf" srcId="{E9BD9D11-B788-4A41-B79A-305CF76EF86F}" destId="{45C0CB72-E899-4BE3-8FD8-C289CB49A12C}" srcOrd="0" destOrd="0" presId="urn:microsoft.com/office/officeart/2018/2/layout/IconLabelList"/>
    <dgm:cxn modelId="{9369F662-A3DF-45F7-AED2-A9A58BBE321E}" type="presParOf" srcId="{45C0CB72-E899-4BE3-8FD8-C289CB49A12C}" destId="{337E461E-89F4-4CCC-9623-A591375E9B13}" srcOrd="0" destOrd="0" presId="urn:microsoft.com/office/officeart/2018/2/layout/IconLabelList"/>
    <dgm:cxn modelId="{478C9930-74D3-47F2-B54A-2490DE8E5466}" type="presParOf" srcId="{337E461E-89F4-4CCC-9623-A591375E9B13}" destId="{D5EE51F3-66CA-4A75-B04E-6026C2EE3371}" srcOrd="0" destOrd="0" presId="urn:microsoft.com/office/officeart/2018/2/layout/IconLabelList"/>
    <dgm:cxn modelId="{7D588118-EFDD-4822-973E-35DB27D22D95}" type="presParOf" srcId="{337E461E-89F4-4CCC-9623-A591375E9B13}" destId="{3D697822-03E1-4A2E-B4BA-3F5CC024E43B}" srcOrd="1" destOrd="0" presId="urn:microsoft.com/office/officeart/2018/2/layout/IconLabelList"/>
    <dgm:cxn modelId="{8C3E9015-1089-4B0B-B0A4-5A40AE6E0219}" type="presParOf" srcId="{337E461E-89F4-4CCC-9623-A591375E9B13}" destId="{41A7F143-C943-450C-A362-DFDA4938C7D0}" srcOrd="2" destOrd="0" presId="urn:microsoft.com/office/officeart/2018/2/layout/IconLabelList"/>
    <dgm:cxn modelId="{340B1CF5-613D-4A5F-A1C0-65F09A92C66F}" type="presParOf" srcId="{45C0CB72-E899-4BE3-8FD8-C289CB49A12C}" destId="{B288CD46-3345-4BA0-9EC3-F1166929DD65}" srcOrd="1" destOrd="0" presId="urn:microsoft.com/office/officeart/2018/2/layout/IconLabelList"/>
    <dgm:cxn modelId="{A26FF3B7-2EE5-4B09-AF71-6694B365AA13}" type="presParOf" srcId="{45C0CB72-E899-4BE3-8FD8-C289CB49A12C}" destId="{089855A2-33E3-482C-AC06-8CBA707CFDF0}" srcOrd="2" destOrd="0" presId="urn:microsoft.com/office/officeart/2018/2/layout/IconLabelList"/>
    <dgm:cxn modelId="{D26FBA08-8451-4B33-8BAB-ACBBECBDBAF9}" type="presParOf" srcId="{089855A2-33E3-482C-AC06-8CBA707CFDF0}" destId="{6FCA7D94-98F2-4D68-B060-A11D3F1A5AA7}" srcOrd="0" destOrd="0" presId="urn:microsoft.com/office/officeart/2018/2/layout/IconLabelList"/>
    <dgm:cxn modelId="{AF7CD7E4-D56B-468D-A862-020B7347E962}" type="presParOf" srcId="{089855A2-33E3-482C-AC06-8CBA707CFDF0}" destId="{0CF95FE2-36EF-4B24-A411-2F5FD5A65B23}" srcOrd="1" destOrd="0" presId="urn:microsoft.com/office/officeart/2018/2/layout/IconLabelList"/>
    <dgm:cxn modelId="{BE2A2987-C243-48E0-955E-19237A417AC3}" type="presParOf" srcId="{089855A2-33E3-482C-AC06-8CBA707CFDF0}" destId="{2A82DF2E-4549-4034-BC44-170F84C26D08}" srcOrd="2" destOrd="0" presId="urn:microsoft.com/office/officeart/2018/2/layout/IconLabelList"/>
    <dgm:cxn modelId="{8F13A950-251C-4FE0-A610-3FAB294FBE52}" type="presParOf" srcId="{45C0CB72-E899-4BE3-8FD8-C289CB49A12C}" destId="{648D2836-5462-4685-A723-09418F724D52}" srcOrd="3" destOrd="0" presId="urn:microsoft.com/office/officeart/2018/2/layout/IconLabelList"/>
    <dgm:cxn modelId="{2718268B-6759-4A36-96F3-EF791C478017}" type="presParOf" srcId="{45C0CB72-E899-4BE3-8FD8-C289CB49A12C}" destId="{1F7AC975-030E-408C-AE78-7F0BAFD237FB}" srcOrd="4" destOrd="0" presId="urn:microsoft.com/office/officeart/2018/2/layout/IconLabelList"/>
    <dgm:cxn modelId="{275B26B5-C0D3-472B-B5D2-74D60CD1AB77}" type="presParOf" srcId="{1F7AC975-030E-408C-AE78-7F0BAFD237FB}" destId="{89A812E8-E6D3-461F-86C8-3543B3C96419}" srcOrd="0" destOrd="0" presId="urn:microsoft.com/office/officeart/2018/2/layout/IconLabelList"/>
    <dgm:cxn modelId="{B0598669-E03F-4525-892D-D5C6698D9112}" type="presParOf" srcId="{1F7AC975-030E-408C-AE78-7F0BAFD237FB}" destId="{9C61CD6F-54E2-4183-BC46-3C788D4C37AF}" srcOrd="1" destOrd="0" presId="urn:microsoft.com/office/officeart/2018/2/layout/IconLabelList"/>
    <dgm:cxn modelId="{8CCF4FA6-BEA4-42CF-AD10-EB180C744271}" type="presParOf" srcId="{1F7AC975-030E-408C-AE78-7F0BAFD237FB}" destId="{69B4FA8F-A52A-4B6D-A478-89845351B9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770BF-606D-4ABE-A582-74107E66DCC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49BFC0-0826-46F0-A57D-6B3AB66C8000}">
      <dgm:prSet/>
      <dgm:spPr/>
      <dgm:t>
        <a:bodyPr/>
        <a:lstStyle/>
        <a:p>
          <a:r>
            <a:rPr lang="en-US" dirty="0"/>
            <a:t>1.Energy Consumption</a:t>
          </a:r>
        </a:p>
      </dgm:t>
    </dgm:pt>
    <dgm:pt modelId="{A7F0EBF0-7DAF-4AEE-9CBC-29E187D1F74F}" type="parTrans" cxnId="{6770B4BC-5F0F-4289-A76A-967F9739B77B}">
      <dgm:prSet/>
      <dgm:spPr/>
      <dgm:t>
        <a:bodyPr/>
        <a:lstStyle/>
        <a:p>
          <a:endParaRPr lang="en-US"/>
        </a:p>
      </dgm:t>
    </dgm:pt>
    <dgm:pt modelId="{590066A7-B516-42B1-B63D-183ABE094A1D}" type="sibTrans" cxnId="{6770B4BC-5F0F-4289-A76A-967F9739B77B}">
      <dgm:prSet/>
      <dgm:spPr/>
      <dgm:t>
        <a:bodyPr/>
        <a:lstStyle/>
        <a:p>
          <a:endParaRPr lang="en-US"/>
        </a:p>
      </dgm:t>
    </dgm:pt>
    <dgm:pt modelId="{E68A43D2-2EAB-47F6-9BF4-724AD7DFF502}">
      <dgm:prSet/>
      <dgm:spPr/>
      <dgm:t>
        <a:bodyPr/>
        <a:lstStyle/>
        <a:p>
          <a:r>
            <a:rPr lang="en-US"/>
            <a:t>2. Environmental Impact</a:t>
          </a:r>
        </a:p>
      </dgm:t>
    </dgm:pt>
    <dgm:pt modelId="{15564C58-737B-419B-8E71-1E242C3DA2C3}" type="parTrans" cxnId="{0EBD0067-63BA-45EA-B7F1-A5FD4DF46200}">
      <dgm:prSet/>
      <dgm:spPr/>
      <dgm:t>
        <a:bodyPr/>
        <a:lstStyle/>
        <a:p>
          <a:endParaRPr lang="en-US"/>
        </a:p>
      </dgm:t>
    </dgm:pt>
    <dgm:pt modelId="{C016D02E-9986-47BD-B0B5-6EFCBB447998}" type="sibTrans" cxnId="{0EBD0067-63BA-45EA-B7F1-A5FD4DF46200}">
      <dgm:prSet/>
      <dgm:spPr/>
      <dgm:t>
        <a:bodyPr/>
        <a:lstStyle/>
        <a:p>
          <a:endParaRPr lang="en-US"/>
        </a:p>
      </dgm:t>
    </dgm:pt>
    <dgm:pt modelId="{6C5B1456-592A-4984-A43A-8225DD0D2EB8}">
      <dgm:prSet/>
      <dgm:spPr/>
      <dgm:t>
        <a:bodyPr/>
        <a:lstStyle/>
        <a:p>
          <a:r>
            <a:rPr lang="en-US" dirty="0"/>
            <a:t>3. Electricity Access</a:t>
          </a:r>
        </a:p>
      </dgm:t>
    </dgm:pt>
    <dgm:pt modelId="{3026FE46-DFE6-40B7-A2E4-AAC91E37028E}" type="parTrans" cxnId="{7D6F0105-3471-4ACB-88D4-F9219E03708C}">
      <dgm:prSet/>
      <dgm:spPr/>
      <dgm:t>
        <a:bodyPr/>
        <a:lstStyle/>
        <a:p>
          <a:endParaRPr lang="en-US"/>
        </a:p>
      </dgm:t>
    </dgm:pt>
    <dgm:pt modelId="{78E8D252-4447-4402-84C5-BBB297C5B002}" type="sibTrans" cxnId="{7D6F0105-3471-4ACB-88D4-F9219E03708C}">
      <dgm:prSet/>
      <dgm:spPr/>
      <dgm:t>
        <a:bodyPr/>
        <a:lstStyle/>
        <a:p>
          <a:endParaRPr lang="en-US"/>
        </a:p>
      </dgm:t>
    </dgm:pt>
    <dgm:pt modelId="{6F181621-A93D-9942-964E-5760ECA8213D}" type="pres">
      <dgm:prSet presAssocID="{24A770BF-606D-4ABE-A582-74107E66DCC7}" presName="outerComposite" presStyleCnt="0">
        <dgm:presLayoutVars>
          <dgm:chMax val="5"/>
          <dgm:dir/>
          <dgm:resizeHandles val="exact"/>
        </dgm:presLayoutVars>
      </dgm:prSet>
      <dgm:spPr/>
    </dgm:pt>
    <dgm:pt modelId="{083DD162-DF00-9842-85F4-5C0DF8685325}" type="pres">
      <dgm:prSet presAssocID="{24A770BF-606D-4ABE-A582-74107E66DCC7}" presName="dummyMaxCanvas" presStyleCnt="0">
        <dgm:presLayoutVars/>
      </dgm:prSet>
      <dgm:spPr/>
    </dgm:pt>
    <dgm:pt modelId="{7751E8E0-C91F-0D4E-8AE8-07D1C35CBFC8}" type="pres">
      <dgm:prSet presAssocID="{24A770BF-606D-4ABE-A582-74107E66DCC7}" presName="ThreeNodes_1" presStyleLbl="node1" presStyleIdx="0" presStyleCnt="3">
        <dgm:presLayoutVars>
          <dgm:bulletEnabled val="1"/>
        </dgm:presLayoutVars>
      </dgm:prSet>
      <dgm:spPr/>
    </dgm:pt>
    <dgm:pt modelId="{5240138A-871F-9D49-B027-D9A5D38CED44}" type="pres">
      <dgm:prSet presAssocID="{24A770BF-606D-4ABE-A582-74107E66DCC7}" presName="ThreeNodes_2" presStyleLbl="node1" presStyleIdx="1" presStyleCnt="3">
        <dgm:presLayoutVars>
          <dgm:bulletEnabled val="1"/>
        </dgm:presLayoutVars>
      </dgm:prSet>
      <dgm:spPr/>
    </dgm:pt>
    <dgm:pt modelId="{B602B671-E2C7-3349-BF7D-0EB6EDC379C6}" type="pres">
      <dgm:prSet presAssocID="{24A770BF-606D-4ABE-A582-74107E66DCC7}" presName="ThreeNodes_3" presStyleLbl="node1" presStyleIdx="2" presStyleCnt="3">
        <dgm:presLayoutVars>
          <dgm:bulletEnabled val="1"/>
        </dgm:presLayoutVars>
      </dgm:prSet>
      <dgm:spPr/>
    </dgm:pt>
    <dgm:pt modelId="{15E42CA5-E392-2B45-B417-FD7F2E1DBCA2}" type="pres">
      <dgm:prSet presAssocID="{24A770BF-606D-4ABE-A582-74107E66DCC7}" presName="ThreeConn_1-2" presStyleLbl="fgAccFollowNode1" presStyleIdx="0" presStyleCnt="2">
        <dgm:presLayoutVars>
          <dgm:bulletEnabled val="1"/>
        </dgm:presLayoutVars>
      </dgm:prSet>
      <dgm:spPr/>
    </dgm:pt>
    <dgm:pt modelId="{47FA58B7-B614-FA41-B0BB-180B35340240}" type="pres">
      <dgm:prSet presAssocID="{24A770BF-606D-4ABE-A582-74107E66DCC7}" presName="ThreeConn_2-3" presStyleLbl="fgAccFollowNode1" presStyleIdx="1" presStyleCnt="2">
        <dgm:presLayoutVars>
          <dgm:bulletEnabled val="1"/>
        </dgm:presLayoutVars>
      </dgm:prSet>
      <dgm:spPr/>
    </dgm:pt>
    <dgm:pt modelId="{1B662621-FF60-D64D-9F76-7AE98035541C}" type="pres">
      <dgm:prSet presAssocID="{24A770BF-606D-4ABE-A582-74107E66DCC7}" presName="ThreeNodes_1_text" presStyleLbl="node1" presStyleIdx="2" presStyleCnt="3">
        <dgm:presLayoutVars>
          <dgm:bulletEnabled val="1"/>
        </dgm:presLayoutVars>
      </dgm:prSet>
      <dgm:spPr/>
    </dgm:pt>
    <dgm:pt modelId="{EC21574B-BD7F-B04B-82D5-7C179BA4BDFD}" type="pres">
      <dgm:prSet presAssocID="{24A770BF-606D-4ABE-A582-74107E66DCC7}" presName="ThreeNodes_2_text" presStyleLbl="node1" presStyleIdx="2" presStyleCnt="3">
        <dgm:presLayoutVars>
          <dgm:bulletEnabled val="1"/>
        </dgm:presLayoutVars>
      </dgm:prSet>
      <dgm:spPr/>
    </dgm:pt>
    <dgm:pt modelId="{25550AF4-859E-4847-98F1-A13EB3E24C13}" type="pres">
      <dgm:prSet presAssocID="{24A770BF-606D-4ABE-A582-74107E66DCC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D6F0105-3471-4ACB-88D4-F9219E03708C}" srcId="{24A770BF-606D-4ABE-A582-74107E66DCC7}" destId="{6C5B1456-592A-4984-A43A-8225DD0D2EB8}" srcOrd="2" destOrd="0" parTransId="{3026FE46-DFE6-40B7-A2E4-AAC91E37028E}" sibTransId="{78E8D252-4447-4402-84C5-BBB297C5B002}"/>
    <dgm:cxn modelId="{B303C90F-F0C9-264F-80E0-5BBE7D396FE8}" type="presOf" srcId="{9749BFC0-0826-46F0-A57D-6B3AB66C8000}" destId="{1B662621-FF60-D64D-9F76-7AE98035541C}" srcOrd="1" destOrd="0" presId="urn:microsoft.com/office/officeart/2005/8/layout/vProcess5"/>
    <dgm:cxn modelId="{36178958-FB84-7C46-9188-AD08BDE01355}" type="presOf" srcId="{24A770BF-606D-4ABE-A582-74107E66DCC7}" destId="{6F181621-A93D-9942-964E-5760ECA8213D}" srcOrd="0" destOrd="0" presId="urn:microsoft.com/office/officeart/2005/8/layout/vProcess5"/>
    <dgm:cxn modelId="{66BA4666-7059-EB48-9FEB-479AAE56793E}" type="presOf" srcId="{9749BFC0-0826-46F0-A57D-6B3AB66C8000}" destId="{7751E8E0-C91F-0D4E-8AE8-07D1C35CBFC8}" srcOrd="0" destOrd="0" presId="urn:microsoft.com/office/officeart/2005/8/layout/vProcess5"/>
    <dgm:cxn modelId="{0EBD0067-63BA-45EA-B7F1-A5FD4DF46200}" srcId="{24A770BF-606D-4ABE-A582-74107E66DCC7}" destId="{E68A43D2-2EAB-47F6-9BF4-724AD7DFF502}" srcOrd="1" destOrd="0" parTransId="{15564C58-737B-419B-8E71-1E242C3DA2C3}" sibTransId="{C016D02E-9986-47BD-B0B5-6EFCBB447998}"/>
    <dgm:cxn modelId="{309F3F6C-E98C-0C41-8B64-F3E66F60A7C8}" type="presOf" srcId="{E68A43D2-2EAB-47F6-9BF4-724AD7DFF502}" destId="{5240138A-871F-9D49-B027-D9A5D38CED44}" srcOrd="0" destOrd="0" presId="urn:microsoft.com/office/officeart/2005/8/layout/vProcess5"/>
    <dgm:cxn modelId="{208DEB73-38DF-8848-8B94-EE25C0ADAB62}" type="presOf" srcId="{E68A43D2-2EAB-47F6-9BF4-724AD7DFF502}" destId="{EC21574B-BD7F-B04B-82D5-7C179BA4BDFD}" srcOrd="1" destOrd="0" presId="urn:microsoft.com/office/officeart/2005/8/layout/vProcess5"/>
    <dgm:cxn modelId="{E151998B-7273-A641-A722-1FA612F86D0A}" type="presOf" srcId="{590066A7-B516-42B1-B63D-183ABE094A1D}" destId="{15E42CA5-E392-2B45-B417-FD7F2E1DBCA2}" srcOrd="0" destOrd="0" presId="urn:microsoft.com/office/officeart/2005/8/layout/vProcess5"/>
    <dgm:cxn modelId="{BB265FB4-D6AA-D84B-9F87-105A8CA6D3A9}" type="presOf" srcId="{C016D02E-9986-47BD-B0B5-6EFCBB447998}" destId="{47FA58B7-B614-FA41-B0BB-180B35340240}" srcOrd="0" destOrd="0" presId="urn:microsoft.com/office/officeart/2005/8/layout/vProcess5"/>
    <dgm:cxn modelId="{6770B4BC-5F0F-4289-A76A-967F9739B77B}" srcId="{24A770BF-606D-4ABE-A582-74107E66DCC7}" destId="{9749BFC0-0826-46F0-A57D-6B3AB66C8000}" srcOrd="0" destOrd="0" parTransId="{A7F0EBF0-7DAF-4AEE-9CBC-29E187D1F74F}" sibTransId="{590066A7-B516-42B1-B63D-183ABE094A1D}"/>
    <dgm:cxn modelId="{6D0CD4CB-32A1-FF4D-BE35-B384D1469B33}" type="presOf" srcId="{6C5B1456-592A-4984-A43A-8225DD0D2EB8}" destId="{B602B671-E2C7-3349-BF7D-0EB6EDC379C6}" srcOrd="0" destOrd="0" presId="urn:microsoft.com/office/officeart/2005/8/layout/vProcess5"/>
    <dgm:cxn modelId="{F51128E9-1170-F34A-91CA-7B009E959876}" type="presOf" srcId="{6C5B1456-592A-4984-A43A-8225DD0D2EB8}" destId="{25550AF4-859E-4847-98F1-A13EB3E24C13}" srcOrd="1" destOrd="0" presId="urn:microsoft.com/office/officeart/2005/8/layout/vProcess5"/>
    <dgm:cxn modelId="{BCA55505-4C40-7840-AEA0-1C72D5439BE4}" type="presParOf" srcId="{6F181621-A93D-9942-964E-5760ECA8213D}" destId="{083DD162-DF00-9842-85F4-5C0DF8685325}" srcOrd="0" destOrd="0" presId="urn:microsoft.com/office/officeart/2005/8/layout/vProcess5"/>
    <dgm:cxn modelId="{A0B9FECC-DC64-294D-BE87-A4C86264CE6C}" type="presParOf" srcId="{6F181621-A93D-9942-964E-5760ECA8213D}" destId="{7751E8E0-C91F-0D4E-8AE8-07D1C35CBFC8}" srcOrd="1" destOrd="0" presId="urn:microsoft.com/office/officeart/2005/8/layout/vProcess5"/>
    <dgm:cxn modelId="{06D57E97-79B0-7642-B387-686C5AAF8150}" type="presParOf" srcId="{6F181621-A93D-9942-964E-5760ECA8213D}" destId="{5240138A-871F-9D49-B027-D9A5D38CED44}" srcOrd="2" destOrd="0" presId="urn:microsoft.com/office/officeart/2005/8/layout/vProcess5"/>
    <dgm:cxn modelId="{6F52E920-C6F5-7E47-9D7C-D1BFF69A9159}" type="presParOf" srcId="{6F181621-A93D-9942-964E-5760ECA8213D}" destId="{B602B671-E2C7-3349-BF7D-0EB6EDC379C6}" srcOrd="3" destOrd="0" presId="urn:microsoft.com/office/officeart/2005/8/layout/vProcess5"/>
    <dgm:cxn modelId="{D0FE5E8B-6AF3-8042-BD1C-3AA5FDF6D913}" type="presParOf" srcId="{6F181621-A93D-9942-964E-5760ECA8213D}" destId="{15E42CA5-E392-2B45-B417-FD7F2E1DBCA2}" srcOrd="4" destOrd="0" presId="urn:microsoft.com/office/officeart/2005/8/layout/vProcess5"/>
    <dgm:cxn modelId="{CDCE8A83-C593-6042-BFFD-F4397027E95C}" type="presParOf" srcId="{6F181621-A93D-9942-964E-5760ECA8213D}" destId="{47FA58B7-B614-FA41-B0BB-180B35340240}" srcOrd="5" destOrd="0" presId="urn:microsoft.com/office/officeart/2005/8/layout/vProcess5"/>
    <dgm:cxn modelId="{2F401F56-28FD-3C47-80A3-96AE396D9E49}" type="presParOf" srcId="{6F181621-A93D-9942-964E-5760ECA8213D}" destId="{1B662621-FF60-D64D-9F76-7AE98035541C}" srcOrd="6" destOrd="0" presId="urn:microsoft.com/office/officeart/2005/8/layout/vProcess5"/>
    <dgm:cxn modelId="{A0A8F187-5455-204C-ACB3-D0BE3187FAD9}" type="presParOf" srcId="{6F181621-A93D-9942-964E-5760ECA8213D}" destId="{EC21574B-BD7F-B04B-82D5-7C179BA4BDFD}" srcOrd="7" destOrd="0" presId="urn:microsoft.com/office/officeart/2005/8/layout/vProcess5"/>
    <dgm:cxn modelId="{8012CD1C-7479-5949-97ED-5E13C75BCB77}" type="presParOf" srcId="{6F181621-A93D-9942-964E-5760ECA8213D}" destId="{25550AF4-859E-4847-98F1-A13EB3E24C1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22AB75-9A51-4C19-A34F-E2E594F4E50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512FB-FFDA-4D60-8DC0-B2F0B51D056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To i</a:t>
          </a:r>
          <a:r>
            <a:rPr lang="en-AU" b="0" i="0" dirty="0"/>
            <a:t>mplement diversified energy strategies</a:t>
          </a:r>
          <a:endParaRPr lang="en-US" dirty="0"/>
        </a:p>
      </dgm:t>
    </dgm:pt>
    <dgm:pt modelId="{C03F6BDD-CB2B-4EA6-92DE-79D4645403CA}" type="parTrans" cxnId="{12D89029-9FEF-48B3-9940-C4D85B74C8D0}">
      <dgm:prSet/>
      <dgm:spPr/>
      <dgm:t>
        <a:bodyPr/>
        <a:lstStyle/>
        <a:p>
          <a:endParaRPr lang="en-US"/>
        </a:p>
      </dgm:t>
    </dgm:pt>
    <dgm:pt modelId="{F268A807-D3AB-462D-AAA1-CDF0240E191A}" type="sibTrans" cxnId="{12D89029-9FEF-48B3-9940-C4D85B74C8D0}">
      <dgm:prSet/>
      <dgm:spPr/>
      <dgm:t>
        <a:bodyPr/>
        <a:lstStyle/>
        <a:p>
          <a:endParaRPr lang="en-US"/>
        </a:p>
      </dgm:t>
    </dgm:pt>
    <dgm:pt modelId="{9C139634-03DC-431C-B141-36E747F4B01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To greater investment in sustainable energy technologies</a:t>
          </a:r>
          <a:endParaRPr lang="en-US" dirty="0"/>
        </a:p>
      </dgm:t>
    </dgm:pt>
    <dgm:pt modelId="{1B6770C6-0EB1-4526-A8F9-2E926331D80D}" type="parTrans" cxnId="{0BDB428F-B28E-49EC-8EC5-A2AC45541CF1}">
      <dgm:prSet/>
      <dgm:spPr/>
      <dgm:t>
        <a:bodyPr/>
        <a:lstStyle/>
        <a:p>
          <a:endParaRPr lang="en-US"/>
        </a:p>
      </dgm:t>
    </dgm:pt>
    <dgm:pt modelId="{946AC7E5-4835-4BB4-9205-5ED78E4B16A0}" type="sibTrans" cxnId="{0BDB428F-B28E-49EC-8EC5-A2AC45541CF1}">
      <dgm:prSet/>
      <dgm:spPr/>
      <dgm:t>
        <a:bodyPr/>
        <a:lstStyle/>
        <a:p>
          <a:endParaRPr lang="en-US"/>
        </a:p>
      </dgm:t>
    </dgm:pt>
    <dgm:pt modelId="{261E4278-B059-43D9-83C7-10A7B9F9756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To s</a:t>
          </a:r>
          <a:r>
            <a:rPr lang="en-AU" b="0" i="0" dirty="0"/>
            <a:t>trengthen international cooperation </a:t>
          </a:r>
          <a:endParaRPr lang="en-US" dirty="0"/>
        </a:p>
      </dgm:t>
    </dgm:pt>
    <dgm:pt modelId="{B8EA8F56-BCB9-47FA-A569-AC19BD1E35CD}" type="parTrans" cxnId="{6FB30FF6-4337-454B-9E12-F8365131BDDB}">
      <dgm:prSet/>
      <dgm:spPr/>
      <dgm:t>
        <a:bodyPr/>
        <a:lstStyle/>
        <a:p>
          <a:endParaRPr lang="en-US"/>
        </a:p>
      </dgm:t>
    </dgm:pt>
    <dgm:pt modelId="{6F50FAA3-CA76-4F74-A1BD-35AA3E7D8447}" type="sibTrans" cxnId="{6FB30FF6-4337-454B-9E12-F8365131BDDB}">
      <dgm:prSet/>
      <dgm:spPr/>
      <dgm:t>
        <a:bodyPr/>
        <a:lstStyle/>
        <a:p>
          <a:endParaRPr lang="en-US"/>
        </a:p>
      </dgm:t>
    </dgm:pt>
    <dgm:pt modelId="{D6FA4907-DCEB-470F-B2C3-FC1089A029E4}" type="pres">
      <dgm:prSet presAssocID="{DA22AB75-9A51-4C19-A34F-E2E594F4E50B}" presName="root" presStyleCnt="0">
        <dgm:presLayoutVars>
          <dgm:dir/>
          <dgm:resizeHandles val="exact"/>
        </dgm:presLayoutVars>
      </dgm:prSet>
      <dgm:spPr/>
    </dgm:pt>
    <dgm:pt modelId="{727297FA-936F-45C5-BFB3-5BC900F950F3}" type="pres">
      <dgm:prSet presAssocID="{425512FB-FFDA-4D60-8DC0-B2F0B51D0561}" presName="compNode" presStyleCnt="0"/>
      <dgm:spPr/>
    </dgm:pt>
    <dgm:pt modelId="{23CE29D0-EF90-4FEF-B059-213828BAB43F}" type="pres">
      <dgm:prSet presAssocID="{425512FB-FFDA-4D60-8DC0-B2F0B51D0561}" presName="bgRect" presStyleLbl="bgShp" presStyleIdx="0" presStyleCnt="3"/>
      <dgm:spPr/>
    </dgm:pt>
    <dgm:pt modelId="{7D2DB29D-6DC7-4A88-998E-C165F3CEE467}" type="pres">
      <dgm:prSet presAssocID="{425512FB-FFDA-4D60-8DC0-B2F0B51D05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D1D271D-A74F-448D-B4CC-9F32C5CDD11C}" type="pres">
      <dgm:prSet presAssocID="{425512FB-FFDA-4D60-8DC0-B2F0B51D0561}" presName="spaceRect" presStyleCnt="0"/>
      <dgm:spPr/>
    </dgm:pt>
    <dgm:pt modelId="{D972B8B6-4283-4F65-807C-335F5241B02C}" type="pres">
      <dgm:prSet presAssocID="{425512FB-FFDA-4D60-8DC0-B2F0B51D0561}" presName="parTx" presStyleLbl="revTx" presStyleIdx="0" presStyleCnt="3">
        <dgm:presLayoutVars>
          <dgm:chMax val="0"/>
          <dgm:chPref val="0"/>
        </dgm:presLayoutVars>
      </dgm:prSet>
      <dgm:spPr/>
    </dgm:pt>
    <dgm:pt modelId="{38E4C01E-88CB-4F9F-90A8-D8527F60F426}" type="pres">
      <dgm:prSet presAssocID="{F268A807-D3AB-462D-AAA1-CDF0240E191A}" presName="sibTrans" presStyleCnt="0"/>
      <dgm:spPr/>
    </dgm:pt>
    <dgm:pt modelId="{5C81D14F-862E-4F22-A33C-8ECE8259399F}" type="pres">
      <dgm:prSet presAssocID="{9C139634-03DC-431C-B141-36E747F4B015}" presName="compNode" presStyleCnt="0"/>
      <dgm:spPr/>
    </dgm:pt>
    <dgm:pt modelId="{31DAFA67-EB50-4E04-805B-C318F184A7BD}" type="pres">
      <dgm:prSet presAssocID="{9C139634-03DC-431C-B141-36E747F4B015}" presName="bgRect" presStyleLbl="bgShp" presStyleIdx="1" presStyleCnt="3"/>
      <dgm:spPr/>
    </dgm:pt>
    <dgm:pt modelId="{63E927BF-DBAA-4682-AB60-DC173E8AB42E}" type="pres">
      <dgm:prSet presAssocID="{9C139634-03DC-431C-B141-36E747F4B0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1A315E1-0E30-48EA-AA2A-7B3218366F86}" type="pres">
      <dgm:prSet presAssocID="{9C139634-03DC-431C-B141-36E747F4B015}" presName="spaceRect" presStyleCnt="0"/>
      <dgm:spPr/>
    </dgm:pt>
    <dgm:pt modelId="{B7D024E1-EA7A-42F8-AC74-B60004BEAD6B}" type="pres">
      <dgm:prSet presAssocID="{9C139634-03DC-431C-B141-36E747F4B015}" presName="parTx" presStyleLbl="revTx" presStyleIdx="1" presStyleCnt="3">
        <dgm:presLayoutVars>
          <dgm:chMax val="0"/>
          <dgm:chPref val="0"/>
        </dgm:presLayoutVars>
      </dgm:prSet>
      <dgm:spPr/>
    </dgm:pt>
    <dgm:pt modelId="{61B57446-880F-4516-ABF3-5A8D68B28929}" type="pres">
      <dgm:prSet presAssocID="{946AC7E5-4835-4BB4-9205-5ED78E4B16A0}" presName="sibTrans" presStyleCnt="0"/>
      <dgm:spPr/>
    </dgm:pt>
    <dgm:pt modelId="{A319D588-31D6-4660-839E-B9A11E0C573B}" type="pres">
      <dgm:prSet presAssocID="{261E4278-B059-43D9-83C7-10A7B9F97563}" presName="compNode" presStyleCnt="0"/>
      <dgm:spPr/>
    </dgm:pt>
    <dgm:pt modelId="{E51892AB-559A-4287-9464-0215DD774BA4}" type="pres">
      <dgm:prSet presAssocID="{261E4278-B059-43D9-83C7-10A7B9F97563}" presName="bgRect" presStyleLbl="bgShp" presStyleIdx="2" presStyleCnt="3" custLinFactNeighborY="931"/>
      <dgm:spPr/>
    </dgm:pt>
    <dgm:pt modelId="{C620F08E-8020-4637-B64F-01CF99CCFF8E}" type="pres">
      <dgm:prSet presAssocID="{261E4278-B059-43D9-83C7-10A7B9F975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20D66C5-8010-4D55-AB42-B989CC498E91}" type="pres">
      <dgm:prSet presAssocID="{261E4278-B059-43D9-83C7-10A7B9F97563}" presName="spaceRect" presStyleCnt="0"/>
      <dgm:spPr/>
    </dgm:pt>
    <dgm:pt modelId="{167FFD94-7E49-4ADB-999F-FD4F9873A11B}" type="pres">
      <dgm:prSet presAssocID="{261E4278-B059-43D9-83C7-10A7B9F975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B49B05-4E09-4AFD-965F-CAC153FBC41B}" type="presOf" srcId="{425512FB-FFDA-4D60-8DC0-B2F0B51D0561}" destId="{D972B8B6-4283-4F65-807C-335F5241B02C}" srcOrd="0" destOrd="0" presId="urn:microsoft.com/office/officeart/2018/2/layout/IconVerticalSolidList"/>
    <dgm:cxn modelId="{12D89029-9FEF-48B3-9940-C4D85B74C8D0}" srcId="{DA22AB75-9A51-4C19-A34F-E2E594F4E50B}" destId="{425512FB-FFDA-4D60-8DC0-B2F0B51D0561}" srcOrd="0" destOrd="0" parTransId="{C03F6BDD-CB2B-4EA6-92DE-79D4645403CA}" sibTransId="{F268A807-D3AB-462D-AAA1-CDF0240E191A}"/>
    <dgm:cxn modelId="{2ACAFA61-6269-4A55-AD07-2B6B36DE6597}" type="presOf" srcId="{9C139634-03DC-431C-B141-36E747F4B015}" destId="{B7D024E1-EA7A-42F8-AC74-B60004BEAD6B}" srcOrd="0" destOrd="0" presId="urn:microsoft.com/office/officeart/2018/2/layout/IconVerticalSolidList"/>
    <dgm:cxn modelId="{0BDB428F-B28E-49EC-8EC5-A2AC45541CF1}" srcId="{DA22AB75-9A51-4C19-A34F-E2E594F4E50B}" destId="{9C139634-03DC-431C-B141-36E747F4B015}" srcOrd="1" destOrd="0" parTransId="{1B6770C6-0EB1-4526-A8F9-2E926331D80D}" sibTransId="{946AC7E5-4835-4BB4-9205-5ED78E4B16A0}"/>
    <dgm:cxn modelId="{A53A0E98-693B-4EF3-B8A1-5A662068C169}" type="presOf" srcId="{261E4278-B059-43D9-83C7-10A7B9F97563}" destId="{167FFD94-7E49-4ADB-999F-FD4F9873A11B}" srcOrd="0" destOrd="0" presId="urn:microsoft.com/office/officeart/2018/2/layout/IconVerticalSolidList"/>
    <dgm:cxn modelId="{6129C4B3-20E0-473A-9AD7-FE591312C4B1}" type="presOf" srcId="{DA22AB75-9A51-4C19-A34F-E2E594F4E50B}" destId="{D6FA4907-DCEB-470F-B2C3-FC1089A029E4}" srcOrd="0" destOrd="0" presId="urn:microsoft.com/office/officeart/2018/2/layout/IconVerticalSolidList"/>
    <dgm:cxn modelId="{6FB30FF6-4337-454B-9E12-F8365131BDDB}" srcId="{DA22AB75-9A51-4C19-A34F-E2E594F4E50B}" destId="{261E4278-B059-43D9-83C7-10A7B9F97563}" srcOrd="2" destOrd="0" parTransId="{B8EA8F56-BCB9-47FA-A569-AC19BD1E35CD}" sibTransId="{6F50FAA3-CA76-4F74-A1BD-35AA3E7D8447}"/>
    <dgm:cxn modelId="{EBF7D92B-A1FB-4353-BF65-441031CA34BE}" type="presParOf" srcId="{D6FA4907-DCEB-470F-B2C3-FC1089A029E4}" destId="{727297FA-936F-45C5-BFB3-5BC900F950F3}" srcOrd="0" destOrd="0" presId="urn:microsoft.com/office/officeart/2018/2/layout/IconVerticalSolidList"/>
    <dgm:cxn modelId="{D48CF74C-FD68-4077-A9EB-944B43FE9243}" type="presParOf" srcId="{727297FA-936F-45C5-BFB3-5BC900F950F3}" destId="{23CE29D0-EF90-4FEF-B059-213828BAB43F}" srcOrd="0" destOrd="0" presId="urn:microsoft.com/office/officeart/2018/2/layout/IconVerticalSolidList"/>
    <dgm:cxn modelId="{5787616B-C53E-4D65-83AB-964CBDCC16F0}" type="presParOf" srcId="{727297FA-936F-45C5-BFB3-5BC900F950F3}" destId="{7D2DB29D-6DC7-4A88-998E-C165F3CEE467}" srcOrd="1" destOrd="0" presId="urn:microsoft.com/office/officeart/2018/2/layout/IconVerticalSolidList"/>
    <dgm:cxn modelId="{6D3E5CA8-C684-4271-B88E-72B1B104A5F0}" type="presParOf" srcId="{727297FA-936F-45C5-BFB3-5BC900F950F3}" destId="{4D1D271D-A74F-448D-B4CC-9F32C5CDD11C}" srcOrd="2" destOrd="0" presId="urn:microsoft.com/office/officeart/2018/2/layout/IconVerticalSolidList"/>
    <dgm:cxn modelId="{AD7D84C4-63B5-4BF5-946C-D9DF468F0490}" type="presParOf" srcId="{727297FA-936F-45C5-BFB3-5BC900F950F3}" destId="{D972B8B6-4283-4F65-807C-335F5241B02C}" srcOrd="3" destOrd="0" presId="urn:microsoft.com/office/officeart/2018/2/layout/IconVerticalSolidList"/>
    <dgm:cxn modelId="{31DAC4EB-75DB-4C25-9B8E-C4FFBA1C67B8}" type="presParOf" srcId="{D6FA4907-DCEB-470F-B2C3-FC1089A029E4}" destId="{38E4C01E-88CB-4F9F-90A8-D8527F60F426}" srcOrd="1" destOrd="0" presId="urn:microsoft.com/office/officeart/2018/2/layout/IconVerticalSolidList"/>
    <dgm:cxn modelId="{9FFB94BA-9531-422C-B3C6-268AF5A6AA06}" type="presParOf" srcId="{D6FA4907-DCEB-470F-B2C3-FC1089A029E4}" destId="{5C81D14F-862E-4F22-A33C-8ECE8259399F}" srcOrd="2" destOrd="0" presId="urn:microsoft.com/office/officeart/2018/2/layout/IconVerticalSolidList"/>
    <dgm:cxn modelId="{0C8DD663-2187-4C6E-B037-D3E8C0755A7C}" type="presParOf" srcId="{5C81D14F-862E-4F22-A33C-8ECE8259399F}" destId="{31DAFA67-EB50-4E04-805B-C318F184A7BD}" srcOrd="0" destOrd="0" presId="urn:microsoft.com/office/officeart/2018/2/layout/IconVerticalSolidList"/>
    <dgm:cxn modelId="{1B6FEAC3-00F0-417C-ABA3-5C68D1B2BA70}" type="presParOf" srcId="{5C81D14F-862E-4F22-A33C-8ECE8259399F}" destId="{63E927BF-DBAA-4682-AB60-DC173E8AB42E}" srcOrd="1" destOrd="0" presId="urn:microsoft.com/office/officeart/2018/2/layout/IconVerticalSolidList"/>
    <dgm:cxn modelId="{B5082510-A5B2-4A03-B5F3-EE2B62B33C38}" type="presParOf" srcId="{5C81D14F-862E-4F22-A33C-8ECE8259399F}" destId="{A1A315E1-0E30-48EA-AA2A-7B3218366F86}" srcOrd="2" destOrd="0" presId="urn:microsoft.com/office/officeart/2018/2/layout/IconVerticalSolidList"/>
    <dgm:cxn modelId="{34034E89-A43E-411F-BAAE-C3288DD2252D}" type="presParOf" srcId="{5C81D14F-862E-4F22-A33C-8ECE8259399F}" destId="{B7D024E1-EA7A-42F8-AC74-B60004BEAD6B}" srcOrd="3" destOrd="0" presId="urn:microsoft.com/office/officeart/2018/2/layout/IconVerticalSolidList"/>
    <dgm:cxn modelId="{C54EB8F6-9EF4-4901-8CDA-7DFFA805230E}" type="presParOf" srcId="{D6FA4907-DCEB-470F-B2C3-FC1089A029E4}" destId="{61B57446-880F-4516-ABF3-5A8D68B28929}" srcOrd="3" destOrd="0" presId="urn:microsoft.com/office/officeart/2018/2/layout/IconVerticalSolidList"/>
    <dgm:cxn modelId="{C3192C77-2B78-4C76-8346-B69D39BC0A1E}" type="presParOf" srcId="{D6FA4907-DCEB-470F-B2C3-FC1089A029E4}" destId="{A319D588-31D6-4660-839E-B9A11E0C573B}" srcOrd="4" destOrd="0" presId="urn:microsoft.com/office/officeart/2018/2/layout/IconVerticalSolidList"/>
    <dgm:cxn modelId="{40A21150-EDA3-4B5A-B5C8-55D19353B370}" type="presParOf" srcId="{A319D588-31D6-4660-839E-B9A11E0C573B}" destId="{E51892AB-559A-4287-9464-0215DD774BA4}" srcOrd="0" destOrd="0" presId="urn:microsoft.com/office/officeart/2018/2/layout/IconVerticalSolidList"/>
    <dgm:cxn modelId="{019CEDF9-2970-4277-AC10-643C2135BCEE}" type="presParOf" srcId="{A319D588-31D6-4660-839E-B9A11E0C573B}" destId="{C620F08E-8020-4637-B64F-01CF99CCFF8E}" srcOrd="1" destOrd="0" presId="urn:microsoft.com/office/officeart/2018/2/layout/IconVerticalSolidList"/>
    <dgm:cxn modelId="{83679CD8-D8A4-47A8-9BC4-82752F028FAE}" type="presParOf" srcId="{A319D588-31D6-4660-839E-B9A11E0C573B}" destId="{620D66C5-8010-4D55-AB42-B989CC498E91}" srcOrd="2" destOrd="0" presId="urn:microsoft.com/office/officeart/2018/2/layout/IconVerticalSolidList"/>
    <dgm:cxn modelId="{ADD616D2-C8E5-4A87-B7A0-DFD9EAFF2337}" type="presParOf" srcId="{A319D588-31D6-4660-839E-B9A11E0C573B}" destId="{167FFD94-7E49-4ADB-999F-FD4F9873A1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7D019F-2B9F-4603-AC52-6D116E9396A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359E2-1396-49C4-A89F-7B35A164A26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Implement environmentally  industrialization strategies</a:t>
          </a:r>
          <a:endParaRPr lang="en-US" dirty="0"/>
        </a:p>
      </dgm:t>
    </dgm:pt>
    <dgm:pt modelId="{E47AD8D5-CFE3-4688-B70E-B38BA0DF5037}" type="parTrans" cxnId="{BFAC6792-FB51-4395-B56E-CF1EF2066E53}">
      <dgm:prSet/>
      <dgm:spPr/>
      <dgm:t>
        <a:bodyPr/>
        <a:lstStyle/>
        <a:p>
          <a:endParaRPr lang="en-US"/>
        </a:p>
      </dgm:t>
    </dgm:pt>
    <dgm:pt modelId="{542469C0-2955-4580-BC53-0BEC0AAB34BC}" type="sibTrans" cxnId="{BFAC6792-FB51-4395-B56E-CF1EF2066E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07350-BC48-42F1-8376-C1D5A0A9C37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/>
            <a:t>Promote energy efficiency</a:t>
          </a:r>
          <a:endParaRPr lang="en-US"/>
        </a:p>
      </dgm:t>
    </dgm:pt>
    <dgm:pt modelId="{56269A38-2BBA-448B-8E43-6878FB3D1172}" type="parTrans" cxnId="{9DFA3448-23A4-4036-827A-386643E4591E}">
      <dgm:prSet/>
      <dgm:spPr/>
      <dgm:t>
        <a:bodyPr/>
        <a:lstStyle/>
        <a:p>
          <a:endParaRPr lang="en-US"/>
        </a:p>
      </dgm:t>
    </dgm:pt>
    <dgm:pt modelId="{C161E9B1-842C-4C6A-A02E-D7DF93A9B4D2}" type="sibTrans" cxnId="{9DFA3448-23A4-4036-827A-386643E459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87E82A-FF76-4265-8B8B-72E0F460D97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Diversify the energy structures</a:t>
          </a:r>
          <a:endParaRPr lang="en-US" dirty="0"/>
        </a:p>
      </dgm:t>
    </dgm:pt>
    <dgm:pt modelId="{C93FA310-30EC-48A7-89F8-323928A1039A}" type="parTrans" cxnId="{91E0C42E-B560-4530-8CA4-68E3BA41A996}">
      <dgm:prSet/>
      <dgm:spPr/>
      <dgm:t>
        <a:bodyPr/>
        <a:lstStyle/>
        <a:p>
          <a:endParaRPr lang="en-US"/>
        </a:p>
      </dgm:t>
    </dgm:pt>
    <dgm:pt modelId="{73D9D789-A859-4D90-A5BF-5DCBCECF82EF}" type="sibTrans" cxnId="{91E0C42E-B560-4530-8CA4-68E3BA41A9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FCE482-40E8-4FA5-A3F1-B43239EF3EB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/>
            <a:t>International cooperation and sharing of best practices</a:t>
          </a:r>
          <a:endParaRPr lang="en-US"/>
        </a:p>
      </dgm:t>
    </dgm:pt>
    <dgm:pt modelId="{613E0295-891F-4394-8BFE-45CCCB552C8F}" type="parTrans" cxnId="{725ECD1A-06F1-4E96-B595-663676974F7C}">
      <dgm:prSet/>
      <dgm:spPr/>
      <dgm:t>
        <a:bodyPr/>
        <a:lstStyle/>
        <a:p>
          <a:endParaRPr lang="en-US"/>
        </a:p>
      </dgm:t>
    </dgm:pt>
    <dgm:pt modelId="{AD02487C-939C-426F-A361-9AEBBC6EE44B}" type="sibTrans" cxnId="{725ECD1A-06F1-4E96-B595-663676974F7C}">
      <dgm:prSet/>
      <dgm:spPr/>
      <dgm:t>
        <a:bodyPr/>
        <a:lstStyle/>
        <a:p>
          <a:endParaRPr lang="en-US"/>
        </a:p>
      </dgm:t>
    </dgm:pt>
    <dgm:pt modelId="{22EFF4AD-DDE9-4921-A022-2A19F467FA56}" type="pres">
      <dgm:prSet presAssocID="{3D7D019F-2B9F-4603-AC52-6D116E9396A1}" presName="root" presStyleCnt="0">
        <dgm:presLayoutVars>
          <dgm:dir/>
          <dgm:resizeHandles val="exact"/>
        </dgm:presLayoutVars>
      </dgm:prSet>
      <dgm:spPr/>
    </dgm:pt>
    <dgm:pt modelId="{1BEB4F0C-5901-437A-936C-748060F02B3D}" type="pres">
      <dgm:prSet presAssocID="{3D7D019F-2B9F-4603-AC52-6D116E9396A1}" presName="container" presStyleCnt="0">
        <dgm:presLayoutVars>
          <dgm:dir/>
          <dgm:resizeHandles val="exact"/>
        </dgm:presLayoutVars>
      </dgm:prSet>
      <dgm:spPr/>
    </dgm:pt>
    <dgm:pt modelId="{72F445B6-A00C-4027-8A7D-9690850839B0}" type="pres">
      <dgm:prSet presAssocID="{0A7359E2-1396-49C4-A89F-7B35A164A26E}" presName="compNode" presStyleCnt="0"/>
      <dgm:spPr/>
    </dgm:pt>
    <dgm:pt modelId="{91EC42F8-CFB6-4682-8ABE-F90B530BE61B}" type="pres">
      <dgm:prSet presAssocID="{0A7359E2-1396-49C4-A89F-7B35A164A26E}" presName="iconBgRect" presStyleLbl="bgShp" presStyleIdx="0" presStyleCnt="4"/>
      <dgm:spPr/>
    </dgm:pt>
    <dgm:pt modelId="{54973FE8-3884-408C-8E09-EFF795C18753}" type="pres">
      <dgm:prSet presAssocID="{0A7359E2-1396-49C4-A89F-7B35A164A2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13CB48A-40BC-4A94-921A-12A569DF62C0}" type="pres">
      <dgm:prSet presAssocID="{0A7359E2-1396-49C4-A89F-7B35A164A26E}" presName="spaceRect" presStyleCnt="0"/>
      <dgm:spPr/>
    </dgm:pt>
    <dgm:pt modelId="{7A89FF50-B81C-4D75-9374-4C4AD9771BF1}" type="pres">
      <dgm:prSet presAssocID="{0A7359E2-1396-49C4-A89F-7B35A164A26E}" presName="textRect" presStyleLbl="revTx" presStyleIdx="0" presStyleCnt="4">
        <dgm:presLayoutVars>
          <dgm:chMax val="1"/>
          <dgm:chPref val="1"/>
        </dgm:presLayoutVars>
      </dgm:prSet>
      <dgm:spPr/>
    </dgm:pt>
    <dgm:pt modelId="{11914B9B-5ACD-4DF8-B1A7-8CAD8A263917}" type="pres">
      <dgm:prSet presAssocID="{542469C0-2955-4580-BC53-0BEC0AAB34BC}" presName="sibTrans" presStyleLbl="sibTrans2D1" presStyleIdx="0" presStyleCnt="0"/>
      <dgm:spPr/>
    </dgm:pt>
    <dgm:pt modelId="{CA111214-FDA1-40C6-9B4C-24437E00A43A}" type="pres">
      <dgm:prSet presAssocID="{93107350-BC48-42F1-8376-C1D5A0A9C379}" presName="compNode" presStyleCnt="0"/>
      <dgm:spPr/>
    </dgm:pt>
    <dgm:pt modelId="{C943B945-D666-4772-BEC9-91554D4CC4A1}" type="pres">
      <dgm:prSet presAssocID="{93107350-BC48-42F1-8376-C1D5A0A9C379}" presName="iconBgRect" presStyleLbl="bgShp" presStyleIdx="1" presStyleCnt="4"/>
      <dgm:spPr/>
    </dgm:pt>
    <dgm:pt modelId="{F8C3CC19-5850-46DC-8936-8BAB5B7817EB}" type="pres">
      <dgm:prSet presAssocID="{93107350-BC48-42F1-8376-C1D5A0A9C3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9D15A6-7AB0-4F2B-BAE0-1652B976D770}" type="pres">
      <dgm:prSet presAssocID="{93107350-BC48-42F1-8376-C1D5A0A9C379}" presName="spaceRect" presStyleCnt="0"/>
      <dgm:spPr/>
    </dgm:pt>
    <dgm:pt modelId="{03D61D68-FBD5-45AF-A1AE-CDB5197F5699}" type="pres">
      <dgm:prSet presAssocID="{93107350-BC48-42F1-8376-C1D5A0A9C379}" presName="textRect" presStyleLbl="revTx" presStyleIdx="1" presStyleCnt="4">
        <dgm:presLayoutVars>
          <dgm:chMax val="1"/>
          <dgm:chPref val="1"/>
        </dgm:presLayoutVars>
      </dgm:prSet>
      <dgm:spPr/>
    </dgm:pt>
    <dgm:pt modelId="{C885347A-10E3-4333-B458-D36834EFBECE}" type="pres">
      <dgm:prSet presAssocID="{C161E9B1-842C-4C6A-A02E-D7DF93A9B4D2}" presName="sibTrans" presStyleLbl="sibTrans2D1" presStyleIdx="0" presStyleCnt="0"/>
      <dgm:spPr/>
    </dgm:pt>
    <dgm:pt modelId="{8F48941D-93BD-4B3E-B9DC-215450193839}" type="pres">
      <dgm:prSet presAssocID="{A087E82A-FF76-4265-8B8B-72E0F460D971}" presName="compNode" presStyleCnt="0"/>
      <dgm:spPr/>
    </dgm:pt>
    <dgm:pt modelId="{14F7D851-2580-44A5-B1AD-C29FF3C3065C}" type="pres">
      <dgm:prSet presAssocID="{A087E82A-FF76-4265-8B8B-72E0F460D971}" presName="iconBgRect" presStyleLbl="bgShp" presStyleIdx="2" presStyleCnt="4"/>
      <dgm:spPr/>
    </dgm:pt>
    <dgm:pt modelId="{452D460B-50A8-4E44-AE54-CD20ADB37F76}" type="pres">
      <dgm:prSet presAssocID="{A087E82A-FF76-4265-8B8B-72E0F460D9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D5B848F3-4F7A-45F1-9B4C-8B334F3B1368}" type="pres">
      <dgm:prSet presAssocID="{A087E82A-FF76-4265-8B8B-72E0F460D971}" presName="spaceRect" presStyleCnt="0"/>
      <dgm:spPr/>
    </dgm:pt>
    <dgm:pt modelId="{D9F73DD0-3440-4857-8F3B-11C9E72F23F1}" type="pres">
      <dgm:prSet presAssocID="{A087E82A-FF76-4265-8B8B-72E0F460D971}" presName="textRect" presStyleLbl="revTx" presStyleIdx="2" presStyleCnt="4">
        <dgm:presLayoutVars>
          <dgm:chMax val="1"/>
          <dgm:chPref val="1"/>
        </dgm:presLayoutVars>
      </dgm:prSet>
      <dgm:spPr/>
    </dgm:pt>
    <dgm:pt modelId="{B0EB9418-820E-4F47-AE4C-83A59531C044}" type="pres">
      <dgm:prSet presAssocID="{73D9D789-A859-4D90-A5BF-5DCBCECF82EF}" presName="sibTrans" presStyleLbl="sibTrans2D1" presStyleIdx="0" presStyleCnt="0"/>
      <dgm:spPr/>
    </dgm:pt>
    <dgm:pt modelId="{BBC7AD67-F2DE-4E99-BDA3-F202C140CF6C}" type="pres">
      <dgm:prSet presAssocID="{4BFCE482-40E8-4FA5-A3F1-B43239EF3EB3}" presName="compNode" presStyleCnt="0"/>
      <dgm:spPr/>
    </dgm:pt>
    <dgm:pt modelId="{762DB6D4-C1FD-44B9-A404-EB624722B33F}" type="pres">
      <dgm:prSet presAssocID="{4BFCE482-40E8-4FA5-A3F1-B43239EF3EB3}" presName="iconBgRect" presStyleLbl="bgShp" presStyleIdx="3" presStyleCnt="4"/>
      <dgm:spPr/>
    </dgm:pt>
    <dgm:pt modelId="{EF2EB6AC-F01A-44E0-A849-3C0F6196F3B2}" type="pres">
      <dgm:prSet presAssocID="{4BFCE482-40E8-4FA5-A3F1-B43239EF3E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73ADE96-4351-44C9-8CAE-755F30D2E6D0}" type="pres">
      <dgm:prSet presAssocID="{4BFCE482-40E8-4FA5-A3F1-B43239EF3EB3}" presName="spaceRect" presStyleCnt="0"/>
      <dgm:spPr/>
    </dgm:pt>
    <dgm:pt modelId="{64871DC0-B47E-4755-A6A7-02016FC44D49}" type="pres">
      <dgm:prSet presAssocID="{4BFCE482-40E8-4FA5-A3F1-B43239EF3E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5ECD1A-06F1-4E96-B595-663676974F7C}" srcId="{3D7D019F-2B9F-4603-AC52-6D116E9396A1}" destId="{4BFCE482-40E8-4FA5-A3F1-B43239EF3EB3}" srcOrd="3" destOrd="0" parTransId="{613E0295-891F-4394-8BFE-45CCCB552C8F}" sibTransId="{AD02487C-939C-426F-A361-9AEBBC6EE44B}"/>
    <dgm:cxn modelId="{91E0C42E-B560-4530-8CA4-68E3BA41A996}" srcId="{3D7D019F-2B9F-4603-AC52-6D116E9396A1}" destId="{A087E82A-FF76-4265-8B8B-72E0F460D971}" srcOrd="2" destOrd="0" parTransId="{C93FA310-30EC-48A7-89F8-323928A1039A}" sibTransId="{73D9D789-A859-4D90-A5BF-5DCBCECF82EF}"/>
    <dgm:cxn modelId="{9DFA3448-23A4-4036-827A-386643E4591E}" srcId="{3D7D019F-2B9F-4603-AC52-6D116E9396A1}" destId="{93107350-BC48-42F1-8376-C1D5A0A9C379}" srcOrd="1" destOrd="0" parTransId="{56269A38-2BBA-448B-8E43-6878FB3D1172}" sibTransId="{C161E9B1-842C-4C6A-A02E-D7DF93A9B4D2}"/>
    <dgm:cxn modelId="{0F067658-2E14-4528-A9F3-8A37602FCDC7}" type="presOf" srcId="{73D9D789-A859-4D90-A5BF-5DCBCECF82EF}" destId="{B0EB9418-820E-4F47-AE4C-83A59531C044}" srcOrd="0" destOrd="0" presId="urn:microsoft.com/office/officeart/2018/2/layout/IconCircleList"/>
    <dgm:cxn modelId="{4AF86174-D859-4870-B7AE-4C8B69BCE51C}" type="presOf" srcId="{0A7359E2-1396-49C4-A89F-7B35A164A26E}" destId="{7A89FF50-B81C-4D75-9374-4C4AD9771BF1}" srcOrd="0" destOrd="0" presId="urn:microsoft.com/office/officeart/2018/2/layout/IconCircleList"/>
    <dgm:cxn modelId="{31DD5381-449C-4E13-B87B-4112D6197856}" type="presOf" srcId="{542469C0-2955-4580-BC53-0BEC0AAB34BC}" destId="{11914B9B-5ACD-4DF8-B1A7-8CAD8A263917}" srcOrd="0" destOrd="0" presId="urn:microsoft.com/office/officeart/2018/2/layout/IconCircleList"/>
    <dgm:cxn modelId="{BFAC6792-FB51-4395-B56E-CF1EF2066E53}" srcId="{3D7D019F-2B9F-4603-AC52-6D116E9396A1}" destId="{0A7359E2-1396-49C4-A89F-7B35A164A26E}" srcOrd="0" destOrd="0" parTransId="{E47AD8D5-CFE3-4688-B70E-B38BA0DF5037}" sibTransId="{542469C0-2955-4580-BC53-0BEC0AAB34BC}"/>
    <dgm:cxn modelId="{E493EC9D-77E3-486D-A59A-FDE4FF9D5D4B}" type="presOf" srcId="{C161E9B1-842C-4C6A-A02E-D7DF93A9B4D2}" destId="{C885347A-10E3-4333-B458-D36834EFBECE}" srcOrd="0" destOrd="0" presId="urn:microsoft.com/office/officeart/2018/2/layout/IconCircleList"/>
    <dgm:cxn modelId="{8058A9B8-DB87-4CE0-B8F9-3B085553BF47}" type="presOf" srcId="{4BFCE482-40E8-4FA5-A3F1-B43239EF3EB3}" destId="{64871DC0-B47E-4755-A6A7-02016FC44D49}" srcOrd="0" destOrd="0" presId="urn:microsoft.com/office/officeart/2018/2/layout/IconCircleList"/>
    <dgm:cxn modelId="{78D2EFC5-5175-4FC0-8CA4-A8DB530C6B3F}" type="presOf" srcId="{A087E82A-FF76-4265-8B8B-72E0F460D971}" destId="{D9F73DD0-3440-4857-8F3B-11C9E72F23F1}" srcOrd="0" destOrd="0" presId="urn:microsoft.com/office/officeart/2018/2/layout/IconCircleList"/>
    <dgm:cxn modelId="{F76074CD-5FF2-40B1-A55C-1E8705FA6A16}" type="presOf" srcId="{93107350-BC48-42F1-8376-C1D5A0A9C379}" destId="{03D61D68-FBD5-45AF-A1AE-CDB5197F5699}" srcOrd="0" destOrd="0" presId="urn:microsoft.com/office/officeart/2018/2/layout/IconCircleList"/>
    <dgm:cxn modelId="{968021F0-0BF5-426C-8BCA-C0705EA16377}" type="presOf" srcId="{3D7D019F-2B9F-4603-AC52-6D116E9396A1}" destId="{22EFF4AD-DDE9-4921-A022-2A19F467FA56}" srcOrd="0" destOrd="0" presId="urn:microsoft.com/office/officeart/2018/2/layout/IconCircleList"/>
    <dgm:cxn modelId="{37C7974C-E2BA-420D-8214-9EF10ACA9257}" type="presParOf" srcId="{22EFF4AD-DDE9-4921-A022-2A19F467FA56}" destId="{1BEB4F0C-5901-437A-936C-748060F02B3D}" srcOrd="0" destOrd="0" presId="urn:microsoft.com/office/officeart/2018/2/layout/IconCircleList"/>
    <dgm:cxn modelId="{19EA6225-6F69-4E86-9903-5C9DA6730EFD}" type="presParOf" srcId="{1BEB4F0C-5901-437A-936C-748060F02B3D}" destId="{72F445B6-A00C-4027-8A7D-9690850839B0}" srcOrd="0" destOrd="0" presId="urn:microsoft.com/office/officeart/2018/2/layout/IconCircleList"/>
    <dgm:cxn modelId="{12A0B51C-98BA-4A5D-AD2F-10FBB10160C2}" type="presParOf" srcId="{72F445B6-A00C-4027-8A7D-9690850839B0}" destId="{91EC42F8-CFB6-4682-8ABE-F90B530BE61B}" srcOrd="0" destOrd="0" presId="urn:microsoft.com/office/officeart/2018/2/layout/IconCircleList"/>
    <dgm:cxn modelId="{4923D7CA-8E17-43D5-B164-B68C90836F4D}" type="presParOf" srcId="{72F445B6-A00C-4027-8A7D-9690850839B0}" destId="{54973FE8-3884-408C-8E09-EFF795C18753}" srcOrd="1" destOrd="0" presId="urn:microsoft.com/office/officeart/2018/2/layout/IconCircleList"/>
    <dgm:cxn modelId="{5220E4B6-3B05-4EB6-8825-A4FD01B3C854}" type="presParOf" srcId="{72F445B6-A00C-4027-8A7D-9690850839B0}" destId="{E13CB48A-40BC-4A94-921A-12A569DF62C0}" srcOrd="2" destOrd="0" presId="urn:microsoft.com/office/officeart/2018/2/layout/IconCircleList"/>
    <dgm:cxn modelId="{0A7FC5F4-4545-4995-8A5A-790877683050}" type="presParOf" srcId="{72F445B6-A00C-4027-8A7D-9690850839B0}" destId="{7A89FF50-B81C-4D75-9374-4C4AD9771BF1}" srcOrd="3" destOrd="0" presId="urn:microsoft.com/office/officeart/2018/2/layout/IconCircleList"/>
    <dgm:cxn modelId="{E6D5431B-839A-402D-A6C4-F6FB122F960B}" type="presParOf" srcId="{1BEB4F0C-5901-437A-936C-748060F02B3D}" destId="{11914B9B-5ACD-4DF8-B1A7-8CAD8A263917}" srcOrd="1" destOrd="0" presId="urn:microsoft.com/office/officeart/2018/2/layout/IconCircleList"/>
    <dgm:cxn modelId="{93394F78-2866-48B5-B34A-141152742C81}" type="presParOf" srcId="{1BEB4F0C-5901-437A-936C-748060F02B3D}" destId="{CA111214-FDA1-40C6-9B4C-24437E00A43A}" srcOrd="2" destOrd="0" presId="urn:microsoft.com/office/officeart/2018/2/layout/IconCircleList"/>
    <dgm:cxn modelId="{AA7E8883-5502-4368-B622-CAA8F3EE1AF4}" type="presParOf" srcId="{CA111214-FDA1-40C6-9B4C-24437E00A43A}" destId="{C943B945-D666-4772-BEC9-91554D4CC4A1}" srcOrd="0" destOrd="0" presId="urn:microsoft.com/office/officeart/2018/2/layout/IconCircleList"/>
    <dgm:cxn modelId="{755F962D-45BA-42D9-A4A1-5A90DAE2AD80}" type="presParOf" srcId="{CA111214-FDA1-40C6-9B4C-24437E00A43A}" destId="{F8C3CC19-5850-46DC-8936-8BAB5B7817EB}" srcOrd="1" destOrd="0" presId="urn:microsoft.com/office/officeart/2018/2/layout/IconCircleList"/>
    <dgm:cxn modelId="{EEED9126-B4E9-401A-AB58-DFF570FAF8A3}" type="presParOf" srcId="{CA111214-FDA1-40C6-9B4C-24437E00A43A}" destId="{5C9D15A6-7AB0-4F2B-BAE0-1652B976D770}" srcOrd="2" destOrd="0" presId="urn:microsoft.com/office/officeart/2018/2/layout/IconCircleList"/>
    <dgm:cxn modelId="{CAEE7C7D-756D-4FC3-A629-1DF1997B0166}" type="presParOf" srcId="{CA111214-FDA1-40C6-9B4C-24437E00A43A}" destId="{03D61D68-FBD5-45AF-A1AE-CDB5197F5699}" srcOrd="3" destOrd="0" presId="urn:microsoft.com/office/officeart/2018/2/layout/IconCircleList"/>
    <dgm:cxn modelId="{0C7F8E49-BE66-4709-B5D8-843FAC277429}" type="presParOf" srcId="{1BEB4F0C-5901-437A-936C-748060F02B3D}" destId="{C885347A-10E3-4333-B458-D36834EFBECE}" srcOrd="3" destOrd="0" presId="urn:microsoft.com/office/officeart/2018/2/layout/IconCircleList"/>
    <dgm:cxn modelId="{F46933EC-3CF0-4E12-9793-DB29BD847789}" type="presParOf" srcId="{1BEB4F0C-5901-437A-936C-748060F02B3D}" destId="{8F48941D-93BD-4B3E-B9DC-215450193839}" srcOrd="4" destOrd="0" presId="urn:microsoft.com/office/officeart/2018/2/layout/IconCircleList"/>
    <dgm:cxn modelId="{D9E63445-ED14-498A-9AFA-05BCA98BAE4F}" type="presParOf" srcId="{8F48941D-93BD-4B3E-B9DC-215450193839}" destId="{14F7D851-2580-44A5-B1AD-C29FF3C3065C}" srcOrd="0" destOrd="0" presId="urn:microsoft.com/office/officeart/2018/2/layout/IconCircleList"/>
    <dgm:cxn modelId="{92D2D988-0DDF-41EF-AA7C-62E7DA7600E2}" type="presParOf" srcId="{8F48941D-93BD-4B3E-B9DC-215450193839}" destId="{452D460B-50A8-4E44-AE54-CD20ADB37F76}" srcOrd="1" destOrd="0" presId="urn:microsoft.com/office/officeart/2018/2/layout/IconCircleList"/>
    <dgm:cxn modelId="{B37E174E-2B8B-45C8-A459-7B2C4D6A7794}" type="presParOf" srcId="{8F48941D-93BD-4B3E-B9DC-215450193839}" destId="{D5B848F3-4F7A-45F1-9B4C-8B334F3B1368}" srcOrd="2" destOrd="0" presId="urn:microsoft.com/office/officeart/2018/2/layout/IconCircleList"/>
    <dgm:cxn modelId="{9911A134-5EEB-4A3F-AFE4-EE900CF21B2E}" type="presParOf" srcId="{8F48941D-93BD-4B3E-B9DC-215450193839}" destId="{D9F73DD0-3440-4857-8F3B-11C9E72F23F1}" srcOrd="3" destOrd="0" presId="urn:microsoft.com/office/officeart/2018/2/layout/IconCircleList"/>
    <dgm:cxn modelId="{168D041A-0873-4354-9C93-271CC5D08575}" type="presParOf" srcId="{1BEB4F0C-5901-437A-936C-748060F02B3D}" destId="{B0EB9418-820E-4F47-AE4C-83A59531C044}" srcOrd="5" destOrd="0" presId="urn:microsoft.com/office/officeart/2018/2/layout/IconCircleList"/>
    <dgm:cxn modelId="{2AB3B07E-6D92-4AA5-A8B4-1207E9F27D0F}" type="presParOf" srcId="{1BEB4F0C-5901-437A-936C-748060F02B3D}" destId="{BBC7AD67-F2DE-4E99-BDA3-F202C140CF6C}" srcOrd="6" destOrd="0" presId="urn:microsoft.com/office/officeart/2018/2/layout/IconCircleList"/>
    <dgm:cxn modelId="{AF7A6A8B-5365-4850-8469-E984964E8DF7}" type="presParOf" srcId="{BBC7AD67-F2DE-4E99-BDA3-F202C140CF6C}" destId="{762DB6D4-C1FD-44B9-A404-EB624722B33F}" srcOrd="0" destOrd="0" presId="urn:microsoft.com/office/officeart/2018/2/layout/IconCircleList"/>
    <dgm:cxn modelId="{B789720F-F75A-4899-A912-D2C754871F41}" type="presParOf" srcId="{BBC7AD67-F2DE-4E99-BDA3-F202C140CF6C}" destId="{EF2EB6AC-F01A-44E0-A849-3C0F6196F3B2}" srcOrd="1" destOrd="0" presId="urn:microsoft.com/office/officeart/2018/2/layout/IconCircleList"/>
    <dgm:cxn modelId="{2FA6FBBD-EC1C-4080-94C9-30D3CDDB38D9}" type="presParOf" srcId="{BBC7AD67-F2DE-4E99-BDA3-F202C140CF6C}" destId="{773ADE96-4351-44C9-8CAE-755F30D2E6D0}" srcOrd="2" destOrd="0" presId="urn:microsoft.com/office/officeart/2018/2/layout/IconCircleList"/>
    <dgm:cxn modelId="{5CC89319-ADE5-4B31-BE10-D26DC13B3F66}" type="presParOf" srcId="{BBC7AD67-F2DE-4E99-BDA3-F202C140CF6C}" destId="{64871DC0-B47E-4755-A6A7-02016FC44D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E51F3-66CA-4A75-B04E-6026C2EE337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7F143-C943-450C-A362-DFDA4938C7D0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to improve energy efficiency?</a:t>
          </a:r>
        </a:p>
      </dsp:txBody>
      <dsp:txXfrm>
        <a:off x="417971" y="2644140"/>
        <a:ext cx="2889450" cy="720000"/>
      </dsp:txXfrm>
    </dsp:sp>
    <dsp:sp modelId="{6FCA7D94-98F2-4D68-B060-A11D3F1A5AA7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2DF2E-4549-4034-BC44-170F84C26D08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to reduce environmental impact? </a:t>
          </a:r>
        </a:p>
      </dsp:txBody>
      <dsp:txXfrm>
        <a:off x="3813074" y="2644140"/>
        <a:ext cx="2889450" cy="720000"/>
      </dsp:txXfrm>
    </dsp:sp>
    <dsp:sp modelId="{89A812E8-E6D3-461F-86C8-3543B3C96419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4FA8F-A52A-4B6D-A478-89845351B94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to improve electricity access between urban and rural areas?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1E8E0-C91F-0D4E-8AE8-07D1C35CBFC8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1.Energy Consumption</a:t>
          </a:r>
        </a:p>
      </dsp:txBody>
      <dsp:txXfrm>
        <a:off x="32418" y="32418"/>
        <a:ext cx="8094307" cy="1041985"/>
      </dsp:txXfrm>
    </dsp:sp>
    <dsp:sp modelId="{5240138A-871F-9D49-B027-D9A5D38CED44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2. Environmental Impact</a:t>
          </a:r>
        </a:p>
      </dsp:txBody>
      <dsp:txXfrm>
        <a:off x="852005" y="1323709"/>
        <a:ext cx="7684797" cy="1041985"/>
      </dsp:txXfrm>
    </dsp:sp>
    <dsp:sp modelId="{B602B671-E2C7-3349-BF7D-0EB6EDC379C6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3. Electricity Access</a:t>
          </a:r>
        </a:p>
      </dsp:txBody>
      <dsp:txXfrm>
        <a:off x="1671592" y="2615001"/>
        <a:ext cx="7684797" cy="1041985"/>
      </dsp:txXfrm>
    </dsp:sp>
    <dsp:sp modelId="{15E42CA5-E392-2B45-B417-FD7F2E1DBCA2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47FA58B7-B614-FA41-B0BB-180B35340240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E29D0-EF90-4FEF-B059-213828BAB43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DB29D-6DC7-4A88-998E-C165F3CEE46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2B8B6-4283-4F65-807C-335F5241B0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To i</a:t>
          </a:r>
          <a:r>
            <a:rPr lang="en-AU" sz="2500" b="0" i="0" kern="1200" dirty="0"/>
            <a:t>mplement diversified energy strategies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31DAFA67-EB50-4E04-805B-C318F184A7B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927BF-DBAA-4682-AB60-DC173E8AB42E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024E1-EA7A-42F8-AC74-B60004BEAD6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b="0" i="0" kern="1200" dirty="0"/>
            <a:t>To greater investment in sustainable energy technologies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E51892AB-559A-4287-9464-0215DD774BA4}">
      <dsp:nvSpPr>
        <dsp:cNvPr id="0" name=""/>
        <dsp:cNvSpPr/>
      </dsp:nvSpPr>
      <dsp:spPr>
        <a:xfrm>
          <a:off x="0" y="3108402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0F08E-8020-4637-B64F-01CF99CCFF8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FFD94-7E49-4ADB-999F-FD4F9873A11B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To s</a:t>
          </a:r>
          <a:r>
            <a:rPr lang="en-AU" sz="2500" b="0" i="0" kern="1200" dirty="0"/>
            <a:t>trengthen international cooperation 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C42F8-CFB6-4682-8ABE-F90B530BE61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73FE8-3884-408C-8E09-EFF795C18753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9FF50-B81C-4D75-9374-4C4AD9771BF1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kern="1200" dirty="0"/>
            <a:t>Implement environmentally  industrialization strategies</a:t>
          </a:r>
          <a:endParaRPr lang="en-US" sz="2100" kern="1200" dirty="0"/>
        </a:p>
      </dsp:txBody>
      <dsp:txXfrm>
        <a:off x="1834517" y="469890"/>
        <a:ext cx="3148942" cy="1335915"/>
      </dsp:txXfrm>
    </dsp:sp>
    <dsp:sp modelId="{C943B945-D666-4772-BEC9-91554D4CC4A1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3CC19-5850-46DC-8936-8BAB5B7817E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1D68-FBD5-45AF-A1AE-CDB5197F569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kern="1200"/>
            <a:t>Promote energy efficiency</a:t>
          </a:r>
          <a:endParaRPr lang="en-US" sz="2100" kern="1200"/>
        </a:p>
      </dsp:txBody>
      <dsp:txXfrm>
        <a:off x="7154322" y="469890"/>
        <a:ext cx="3148942" cy="1335915"/>
      </dsp:txXfrm>
    </dsp:sp>
    <dsp:sp modelId="{14F7D851-2580-44A5-B1AD-C29FF3C3065C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D460B-50A8-4E44-AE54-CD20ADB37F76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73DD0-3440-4857-8F3B-11C9E72F23F1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kern="1200" dirty="0"/>
            <a:t>Diversify the energy structures</a:t>
          </a:r>
          <a:endParaRPr lang="en-US" sz="2100" kern="1200" dirty="0"/>
        </a:p>
      </dsp:txBody>
      <dsp:txXfrm>
        <a:off x="1834517" y="2545532"/>
        <a:ext cx="3148942" cy="1335915"/>
      </dsp:txXfrm>
    </dsp:sp>
    <dsp:sp modelId="{762DB6D4-C1FD-44B9-A404-EB624722B33F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EB6AC-F01A-44E0-A849-3C0F6196F3B2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71DC0-B47E-4755-A6A7-02016FC44D4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i="0" kern="1200"/>
            <a:t>International cooperation and sharing of best practices</a:t>
          </a:r>
          <a:endParaRPr lang="en-US" sz="21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13E7-82DA-DC45-867D-42E058CAF03B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E74B9-AF57-3649-BEEF-870E41F39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9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E74B9-AF57-3649-BEEF-870E41F39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0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3FA7-BC26-137C-522F-FDD348231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37978-4E5F-0DE6-568B-AA1E095D5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674E-4642-F54F-401A-F1B76F6E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163D7-9E7A-130D-9DD8-22C3BC1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937A1-D6F6-34FE-852B-F2D4B77D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4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F6DB-AC2B-ABA2-92E0-3FB06E6F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273F1-F116-BC8E-748A-28A8A22D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7BA0C-FCFE-6632-5B36-044492DA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F631A-984B-1F2F-E364-E489E205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C1020-3849-45B8-1CA6-E57457DF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7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6892B-FB3F-1159-7BD5-3619B5B78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27642-28F1-4649-C3D1-A63FB73A2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235C-E0CB-EF86-B06F-B3EC02CC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4D6-433A-EDBF-BB16-AFB3591E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320B-96E0-0602-997C-4FCB99AA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9AA0-729E-EC4C-275E-2B6018C5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2E2B-3C3F-DAD1-31C0-F03B30D7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5CF-07DC-461F-5D85-AC2F07EC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373E-614E-BAD2-E319-89F42D99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20C0-3C11-F7F1-7ABB-2BEF84EC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6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3CD0-5326-9C91-E68B-39831FD2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7F196-9F97-5C41-D139-87325E74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949D6-EB43-03CB-7729-9A5E3FE5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E4897-1AD5-6C37-E387-C5E21A07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98B4D-2674-7406-AC47-F91CBF06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6066-2078-6825-96BF-D6FE6B0B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29F85-41D8-A56A-B7B2-FB20691E0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BDDB5-621A-3227-02B1-05E96AC50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28FFA-3C45-FFC5-85ED-9DEF0E2B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159E8-C0D0-7389-976F-B0E9D5F4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128FF-800B-8CBD-EB1E-962F0BC7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D610-1CC0-2177-2EF3-45E34876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6EBC0-1C7E-E425-B574-2115C842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74A83-FA24-FA20-5E24-A6A3B7F7E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54606-7CFC-6640-C8ED-3D7A0C898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9546D-D0AD-8B70-D401-F3F8114A5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184AA-88DD-32A4-5B9C-6C60D1DC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507A9-91B1-8E82-32EF-BCF6BE7A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C73C83-42D1-299F-7B25-F7ADC167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17D1-F4B3-B126-AED5-12028C8D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7E2D1-DB3F-4C7D-E0D9-E8A58DA1B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01B34-DB8A-5EFC-AEBD-E032D918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40A5-FA5C-6D2A-09A7-56A81368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90F0D-8A71-2980-4CEB-F869B7EE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B7990-FF89-5517-06E3-96509983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5A8A-B182-BE34-1D4E-D0C6639A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1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D1D7-8AA8-786E-1A5B-CC99294B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BCAA8-4A5C-EF49-2393-3E0EBF95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D2CE4-02BC-0F71-3C76-FE250CA40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57563-B330-4480-FF0C-F25DBE64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8AB40-9158-38D7-07C7-F4E413CA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0F08F-1E54-484E-04B4-5AAEFA21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4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3A99-AC0E-CF9A-6C6D-CB5C8184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C03A9-68E5-B129-015B-A41A2C6DE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51D63-917C-7B0B-A197-E2B53C970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CE9A-CE20-9E1C-1FDA-28392753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AB3A1-D065-A210-2F40-C5918A5E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6EA77-DE30-2571-6ED0-FAB6A868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2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36F8F-24FF-AEF7-A5EB-F68F67FD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949A1-C1A5-2516-2D25-1F68A7DCE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3994F-590D-95CF-F3D1-C5983C3F8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5AE0B-C902-0049-A216-CFFBFA74AA6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A017A-E015-584C-C54C-F66DB856B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44DC1-356A-A4D6-6BC2-6ACFA612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FD68F-DE79-8D45-AA5E-B6F4FD84A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6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ndmills">
            <a:extLst>
              <a:ext uri="{FF2B5EF4-FFF2-40B4-BE49-F238E27FC236}">
                <a16:creationId xmlns:a16="http://schemas.microsoft.com/office/drawing/2014/main" id="{D4787704-6E1A-E055-487E-81A664811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04DE-1C94-B028-9DD5-320EC8AB9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>
                <a:solidFill>
                  <a:srgbClr val="FFFFFF"/>
                </a:solidFill>
                <a:effectLst/>
                <a:latin typeface="Helvetica" pitchFamily="2" charset="0"/>
              </a:rPr>
              <a:t>Sustainable Energy and Environmental Impacts </a:t>
            </a:r>
            <a:br>
              <a:rPr lang="en-AU" sz="520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18FA3-6BF4-CE96-A5BC-90D7D01A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ZI-HAO SHANG </a:t>
            </a:r>
          </a:p>
          <a:p>
            <a:r>
              <a:rPr lang="en-US">
                <a:solidFill>
                  <a:srgbClr val="FFFFFF"/>
                </a:solidFill>
              </a:rPr>
              <a:t>530210753</a:t>
            </a:r>
          </a:p>
        </p:txBody>
      </p:sp>
    </p:spTree>
    <p:extLst>
      <p:ext uri="{BB962C8B-B14F-4D97-AF65-F5344CB8AC3E}">
        <p14:creationId xmlns:p14="http://schemas.microsoft.com/office/powerpoint/2010/main" val="58749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D3D3-5260-7536-780B-4BD42E61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453916"/>
            <a:ext cx="4921829" cy="1325563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Greenhouse Gas Emission</a:t>
            </a:r>
          </a:p>
        </p:txBody>
      </p:sp>
      <p:pic>
        <p:nvPicPr>
          <p:cNvPr id="4" name="Content Placeholder 3" descr="A map of the world&#10;&#10;Description automatically generated">
            <a:extLst>
              <a:ext uri="{FF2B5EF4-FFF2-40B4-BE49-F238E27FC236}">
                <a16:creationId xmlns:a16="http://schemas.microsoft.com/office/drawing/2014/main" id="{72FF1425-F64E-1EF4-33A9-EECC7F40F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2490"/>
            <a:ext cx="6691742" cy="3354988"/>
          </a:xfrm>
          <a:prstGeom prst="rect">
            <a:avLst/>
          </a:prstGeom>
        </p:spPr>
      </p:pic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DD1FAA73-BD34-9366-E796-17964C73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72" y="241418"/>
            <a:ext cx="5760027" cy="3076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744E33-2D85-2FF3-FD04-7010942EAE55}"/>
              </a:ext>
            </a:extLst>
          </p:cNvPr>
          <p:cNvSpPr txBox="1"/>
          <p:nvPr/>
        </p:nvSpPr>
        <p:spPr>
          <a:xfrm>
            <a:off x="838200" y="6153273"/>
            <a:ext cx="377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average of CO2 =291454 (kt)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BB1F3-D087-A5B5-9F0C-26EE35D6243E}"/>
              </a:ext>
            </a:extLst>
          </p:cNvPr>
          <p:cNvSpPr txBox="1"/>
          <p:nvPr/>
        </p:nvSpPr>
        <p:spPr>
          <a:xfrm>
            <a:off x="7785474" y="3429000"/>
            <a:ext cx="327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Global average of Greenhouse  </a:t>
            </a:r>
          </a:p>
          <a:p>
            <a:r>
              <a:rPr lang="en-US" dirty="0"/>
              <a:t>=</a:t>
            </a:r>
            <a:r>
              <a:rPr lang="en-AU" dirty="0"/>
              <a:t> 428723 (kt of CO2 equivalent)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AB3DB-D980-A57E-9AAD-303512DB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15" y="436419"/>
            <a:ext cx="10534650" cy="1014036"/>
          </a:xfrm>
          <a:solidFill>
            <a:srgbClr val="92D050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Trends of T</a:t>
            </a:r>
            <a:r>
              <a:rPr lang="en-US" sz="3300" dirty="0">
                <a:solidFill>
                  <a:schemeClr val="bg1"/>
                </a:solidFill>
              </a:rPr>
              <a:t>otal Greenhouse Gas</a:t>
            </a: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dirty="0">
                <a:solidFill>
                  <a:schemeClr val="bg1"/>
                </a:solidFill>
              </a:rPr>
              <a:t>E</a:t>
            </a: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missions </a:t>
            </a:r>
            <a:b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1990</a:t>
            </a: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-2021)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3A4525-3B56-9918-FCB8-5644C528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544" y="1450455"/>
            <a:ext cx="9840191" cy="5410016"/>
          </a:xfrm>
        </p:spPr>
      </p:pic>
    </p:spTree>
    <p:extLst>
      <p:ext uri="{BB962C8B-B14F-4D97-AF65-F5344CB8AC3E}">
        <p14:creationId xmlns:p14="http://schemas.microsoft.com/office/powerpoint/2010/main" val="247473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B686-6D54-B101-F397-E2C96145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58" y="1154139"/>
            <a:ext cx="4376557" cy="2274861"/>
          </a:xfrm>
          <a:solidFill>
            <a:srgbClr val="92D050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relationship between </a:t>
            </a:r>
            <a:b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GDP growth</a:t>
            </a: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CO2 emissions</a:t>
            </a:r>
          </a:p>
        </p:txBody>
      </p:sp>
      <p:pic>
        <p:nvPicPr>
          <p:cNvPr id="5" name="Content Placeholder 4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175DD61A-A6AF-978B-015C-6880DC0D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564" y="794045"/>
            <a:ext cx="6522436" cy="5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56F8-2E41-BB3A-0C99-6F0AF23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AU" dirty="0">
                <a:solidFill>
                  <a:srgbClr val="101214"/>
                </a:solidFill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en-AU" b="0" i="0" u="none" strike="noStrike" dirty="0">
                <a:solidFill>
                  <a:srgbClr val="101214"/>
                </a:solidFill>
                <a:effectLst/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ecommendations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8688B9-2BD2-0BB6-248F-20ABD220A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373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992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white electrical box with wires">
            <a:extLst>
              <a:ext uri="{FF2B5EF4-FFF2-40B4-BE49-F238E27FC236}">
                <a16:creationId xmlns:a16="http://schemas.microsoft.com/office/drawing/2014/main" id="{934DB296-F03E-5FA3-A614-46E34BB09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7" r="26873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A5355-3623-923D-3B86-19E014AA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3. Electricity Access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7A774-B8EA-7926-726D-9F7F5D43C151}"/>
              </a:ext>
            </a:extLst>
          </p:cNvPr>
          <p:cNvSpPr txBox="1"/>
          <p:nvPr/>
        </p:nvSpPr>
        <p:spPr>
          <a:xfrm>
            <a:off x="761801" y="2884929"/>
            <a:ext cx="4659756" cy="337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Form the economy level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For the environmental level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From the society level</a:t>
            </a:r>
          </a:p>
        </p:txBody>
      </p:sp>
    </p:spTree>
    <p:extLst>
      <p:ext uri="{BB962C8B-B14F-4D97-AF65-F5344CB8AC3E}">
        <p14:creationId xmlns:p14="http://schemas.microsoft.com/office/powerpoint/2010/main" val="184579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770A-A0EA-C8F6-9755-22FF921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155" y="135082"/>
            <a:ext cx="10581409" cy="1257301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AU" dirty="0">
                <a:latin typeface="Helvetica" pitchFamily="2" charset="0"/>
              </a:rPr>
              <a:t>E</a:t>
            </a:r>
            <a:r>
              <a:rPr lang="en-AU" dirty="0">
                <a:effectLst/>
                <a:latin typeface="Helvetica" pitchFamily="2" charset="0"/>
              </a:rPr>
              <a:t>lectricity </a:t>
            </a:r>
            <a:r>
              <a:rPr lang="en-AU" dirty="0">
                <a:latin typeface="Helvetica" pitchFamily="2" charset="0"/>
              </a:rPr>
              <a:t>A</a:t>
            </a:r>
            <a:r>
              <a:rPr lang="en-AU" dirty="0">
                <a:effectLst/>
                <a:latin typeface="Helvetica" pitchFamily="2" charset="0"/>
              </a:rPr>
              <a:t>ccess Disparity </a:t>
            </a:r>
            <a:br>
              <a:rPr lang="en-AU" dirty="0">
                <a:effectLst/>
                <a:latin typeface="Helvetica" pitchFamily="2" charset="0"/>
              </a:rPr>
            </a:br>
            <a:r>
              <a:rPr lang="en-AU" dirty="0">
                <a:effectLst/>
                <a:latin typeface="Helvetica" pitchFamily="2" charset="0"/>
              </a:rPr>
              <a:t>between Rural and Urban </a:t>
            </a:r>
            <a:r>
              <a:rPr lang="en-AU" dirty="0">
                <a:latin typeface="Helvetica" pitchFamily="2" charset="0"/>
              </a:rPr>
              <a:t>P</a:t>
            </a:r>
            <a:r>
              <a:rPr lang="en-AU" dirty="0">
                <a:effectLst/>
                <a:latin typeface="Helvetica" pitchFamily="2" charset="0"/>
              </a:rPr>
              <a:t>opulations </a:t>
            </a:r>
            <a:endParaRPr lang="en-US" dirty="0"/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092BFC0-E68D-E49B-DCE0-66972BFF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" y="1681884"/>
            <a:ext cx="12158011" cy="481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1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F6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5271-1087-25EC-1339-1A7D247E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109355"/>
            <a:ext cx="2633056" cy="267428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fficiency of electricity infrastructure development </a:t>
            </a:r>
            <a:br>
              <a:rPr lang="en-US" sz="2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oup of graphs showing different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8AE2E905-EC42-EA1D-8C38-D5698F44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866" y="576695"/>
            <a:ext cx="8846134" cy="57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91B0-C4A3-9087-271C-71D697BD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AU" sz="3200"/>
              <a:t>Conclusions </a:t>
            </a:r>
            <a:endParaRPr lang="en-US" sz="3200"/>
          </a:p>
        </p:txBody>
      </p:sp>
      <p:pic>
        <p:nvPicPr>
          <p:cNvPr id="5" name="Picture 4" descr="Light bulb on green grass">
            <a:extLst>
              <a:ext uri="{FF2B5EF4-FFF2-40B4-BE49-F238E27FC236}">
                <a16:creationId xmlns:a16="http://schemas.microsoft.com/office/drawing/2014/main" id="{7D7EC867-DD4A-23FF-429A-9E6F7C61A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1" r="10398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E9A55-AE9C-A40A-C847-853259810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AU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Energy Consumption </a:t>
            </a:r>
          </a:p>
          <a:p>
            <a:r>
              <a:rPr lang="en-AU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E</a:t>
            </a:r>
            <a:r>
              <a:rPr lang="en-AU" sz="2000" b="0" i="0" u="none" strike="noStrike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nvironmental Impact</a:t>
            </a:r>
          </a:p>
          <a:p>
            <a:r>
              <a:rPr lang="en-AU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Electricity Access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53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E662-7F31-FEE6-DA5F-4C23530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Problems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C2D9FB-9165-6B4F-9F95-9E742D8625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38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959FB-3BAC-27DA-1587-B4ADB46A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Analysis Streams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8791C3-E61F-E316-A9E9-6DD2D3A00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039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4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F01FF-78D1-6FC8-9408-EF803842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80" y="773455"/>
            <a:ext cx="4646904" cy="1468094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1.Energy Consumption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E7B4-91D5-E513-8D88-01B2D0EC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CN" sz="2000" dirty="0"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endParaRPr lang="en-US" altLang="zh-CN" sz="2000" b="0" i="0" dirty="0"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5" name="Picture 4" descr="蓝天下的炼油厂">
            <a:extLst>
              <a:ext uri="{FF2B5EF4-FFF2-40B4-BE49-F238E27FC236}">
                <a16:creationId xmlns:a16="http://schemas.microsoft.com/office/drawing/2014/main" id="{731774C2-2814-743A-FC99-07BA496D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1" r="208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4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57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48ADE-3FAF-B29B-C2D7-5C310DB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 Energy Consumption Overview</a:t>
            </a:r>
          </a:p>
        </p:txBody>
      </p:sp>
      <p:pic>
        <p:nvPicPr>
          <p:cNvPr id="6" name="Screen Recording 2024-04-16 at 4.08.08 pm.mov" descr="A screenshot of a graph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6D40054-64D2-1C6D-AB9C-058898228F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7933" y="1326256"/>
            <a:ext cx="7347537" cy="42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88A35-BEAD-136B-37EC-7020876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50" y="342584"/>
            <a:ext cx="8324161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571500" indent="-571500"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Fuel and Technologies Access Rate 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(1990-2021)</a:t>
            </a:r>
          </a:p>
        </p:txBody>
      </p:sp>
      <p:sp>
        <p:nvSpPr>
          <p:cNvPr id="36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5D88081-D43C-F966-6116-F5A2791A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2" y="1821672"/>
            <a:ext cx="8864699" cy="50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1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B6B07-1733-A4B8-1AA3-B87BCA2E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Electricity Production from Different Sources</a:t>
            </a:r>
            <a:b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(Top 10 &amp; Bottom 10 countries)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673BA595-D261-EBB4-BEBA-51D18E71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82" y="1910488"/>
            <a:ext cx="6998908" cy="49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819E-B2C4-3A39-3F15-6C211F33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</a:t>
            </a:r>
            <a:r>
              <a:rPr lang="en-AU" dirty="0">
                <a:solidFill>
                  <a:srgbClr val="101214"/>
                </a:solidFill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en-AU" b="0" i="0" u="none" strike="noStrike" dirty="0">
                <a:solidFill>
                  <a:srgbClr val="101214"/>
                </a:solidFill>
                <a:effectLst/>
                <a:highlight>
                  <a:srgbClr val="FFFFFF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ecommendations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D723AC-6EBF-3256-2186-2D2C6F194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4159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268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4229-3F3E-1E1F-598B-1DBEFFC1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67" y="870535"/>
            <a:ext cx="5608174" cy="1284086"/>
          </a:xfr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2. Environmental Impact Analysis</a:t>
            </a:r>
          </a:p>
        </p:txBody>
      </p:sp>
      <p:pic>
        <p:nvPicPr>
          <p:cNvPr id="11" name="Picture 10" descr="Green and dry land">
            <a:extLst>
              <a:ext uri="{FF2B5EF4-FFF2-40B4-BE49-F238E27FC236}">
                <a16:creationId xmlns:a16="http://schemas.microsoft.com/office/drawing/2014/main" id="{1B64199A-7D25-C746-50A7-19986B43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6" r="32174" b="1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33CDD2-C0CB-D8AD-886D-0ABC95A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96001" y="-2"/>
            <a:ext cx="6096000" cy="6858001"/>
            <a:chOff x="-1" y="0"/>
            <a:chExt cx="7390263" cy="68580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7F47A2-1E11-C302-6F8E-F03239998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79677" y="2347416"/>
              <a:ext cx="1630908" cy="739026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47000">
                  <a:schemeClr val="accent2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AED115-5F26-CFFE-25B4-8CCB743B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 flipV="1">
              <a:off x="-1919061" y="1919060"/>
              <a:ext cx="6854280" cy="30161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47000">
                  <a:schemeClr val="accent2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3032F8-FDD1-98F1-B20E-FB9CDF9EB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461657" y="4425055"/>
              <a:ext cx="2928605" cy="2432945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1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878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210</Words>
  <Application>Microsoft Macintosh PowerPoint</Application>
  <PresentationFormat>Widescreen</PresentationFormat>
  <Paragraphs>42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PingFang SC</vt:lpstr>
      <vt:lpstr>Söhne</vt:lpstr>
      <vt:lpstr>Aptos</vt:lpstr>
      <vt:lpstr>Aptos Display</vt:lpstr>
      <vt:lpstr>Arial</vt:lpstr>
      <vt:lpstr>Calibri</vt:lpstr>
      <vt:lpstr>Helvetica</vt:lpstr>
      <vt:lpstr>Office Theme</vt:lpstr>
      <vt:lpstr>Sustainable Energy and Environmental Impacts  </vt:lpstr>
      <vt:lpstr>Analysis Problems</vt:lpstr>
      <vt:lpstr>Analysis Streams</vt:lpstr>
      <vt:lpstr>1.Energy Consumption Analysis</vt:lpstr>
      <vt:lpstr>1. Global Energy Consumption Overview</vt:lpstr>
      <vt:lpstr>Clean Fuel and Technologies Access Rate  (1990-2021)</vt:lpstr>
      <vt:lpstr>Electricity Production from Different Sources (Top 10 &amp; Bottom 10 countries)</vt:lpstr>
      <vt:lpstr>Action Recommendations</vt:lpstr>
      <vt:lpstr>2. Environmental Impact Analysis</vt:lpstr>
      <vt:lpstr>Global Greenhouse Gas Emission</vt:lpstr>
      <vt:lpstr>Trends of Total Greenhouse Gas Emissions  (1990-2021)</vt:lpstr>
      <vt:lpstr>The relationship between  GDP growth and CO2 emissions</vt:lpstr>
      <vt:lpstr>Action Recommendations</vt:lpstr>
      <vt:lpstr>3. Electricity Access Analysis</vt:lpstr>
      <vt:lpstr>Electricity Access Disparity  between Rural and Urban Populations </vt:lpstr>
      <vt:lpstr>Efficiency of electricity infrastructure development  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Zi-Hao Shang</dc:creator>
  <cp:lastModifiedBy>Nick Shang</cp:lastModifiedBy>
  <cp:revision>34</cp:revision>
  <dcterms:created xsi:type="dcterms:W3CDTF">2024-04-13T05:10:28Z</dcterms:created>
  <dcterms:modified xsi:type="dcterms:W3CDTF">2024-04-21T13:01:25Z</dcterms:modified>
</cp:coreProperties>
</file>